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19"/>
  </p:notesMasterIdLst>
  <p:sldIdLst>
    <p:sldId id="267" r:id="rId3"/>
    <p:sldId id="316" r:id="rId4"/>
    <p:sldId id="314" r:id="rId5"/>
    <p:sldId id="317" r:id="rId6"/>
    <p:sldId id="318" r:id="rId7"/>
    <p:sldId id="319" r:id="rId8"/>
    <p:sldId id="320" r:id="rId9"/>
    <p:sldId id="322" r:id="rId10"/>
    <p:sldId id="321" r:id="rId11"/>
    <p:sldId id="262" r:id="rId12"/>
    <p:sldId id="263" r:id="rId13"/>
    <p:sldId id="327" r:id="rId14"/>
    <p:sldId id="324" r:id="rId15"/>
    <p:sldId id="323" r:id="rId16"/>
    <p:sldId id="329" r:id="rId17"/>
    <p:sldId id="331" r:id="rId18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8EA"/>
    <a:srgbClr val="E2E3EA"/>
    <a:srgbClr val="D9EFF3"/>
    <a:srgbClr val="AEDCE5"/>
    <a:srgbClr val="D1A8CE"/>
    <a:srgbClr val="CEB9D8"/>
    <a:srgbClr val="E7CC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BB358F-6D1E-B006-259B-5B0F60391963}" v="2" dt="2024-06-18T03:27:11.697"/>
  </p1510:revLst>
</p1510:revInfo>
</file>

<file path=ppt/tableStyles.xml><?xml version="1.0" encoding="utf-8"?>
<a:tblStyleLst xmlns:a="http://schemas.openxmlformats.org/drawingml/2006/main" def="{FCC02AF2-411D-4D5C-9746-3DBAA2A1FE08}">
  <a:tblStyle styleId="{FCC02AF2-411D-4D5C-9746-3DBAA2A1FE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7CD1EE0-7EB8-426F-803A-90B7ED9704E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ce Ko" userId="S::janice.ko@upephk.com::7a5c8982-3ae1-48f0-9074-cf62d242f73d" providerId="AD" clId="Web-{E9BB358F-6D1E-B006-259B-5B0F60391963}"/>
    <pc:docChg chg="delSld">
      <pc:chgData name="Janice Ko" userId="S::janice.ko@upephk.com::7a5c8982-3ae1-48f0-9074-cf62d242f73d" providerId="AD" clId="Web-{E9BB358F-6D1E-B006-259B-5B0F60391963}" dt="2024-06-18T03:27:11.697" v="1"/>
      <pc:docMkLst>
        <pc:docMk/>
      </pc:docMkLst>
      <pc:sldChg chg="del">
        <pc:chgData name="Janice Ko" userId="S::janice.ko@upephk.com::7a5c8982-3ae1-48f0-9074-cf62d242f73d" providerId="AD" clId="Web-{E9BB358F-6D1E-B006-259B-5B0F60391963}" dt="2024-06-18T03:26:43.712" v="0"/>
        <pc:sldMkLst>
          <pc:docMk/>
          <pc:sldMk cId="1051859963" sldId="312"/>
        </pc:sldMkLst>
      </pc:sldChg>
      <pc:sldChg chg="del">
        <pc:chgData name="Janice Ko" userId="S::janice.ko@upephk.com::7a5c8982-3ae1-48f0-9074-cf62d242f73d" providerId="AD" clId="Web-{E9BB358F-6D1E-B006-259B-5B0F60391963}" dt="2024-06-18T03:27:11.697" v="1"/>
        <pc:sldMkLst>
          <pc:docMk/>
          <pc:sldMk cId="895869521" sldId="33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EB608-784E-4570-AA92-3404F405F4DC}" type="doc">
      <dgm:prSet loTypeId="urn:microsoft.com/office/officeart/2005/8/layout/radial4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HK" altLang="en-US"/>
        </a:p>
      </dgm:t>
    </dgm:pt>
    <dgm:pt modelId="{872E1E2F-4383-4A3F-A327-733D1EB0D2CE}">
      <dgm:prSet phldrT="[文字]" custT="1"/>
      <dgm:spPr/>
      <dgm:t>
        <a:bodyPr/>
        <a:lstStyle/>
        <a:p>
          <a:pPr marL="0" indent="0">
            <a:lnSpc>
              <a:spcPts val="4500"/>
            </a:lnSpc>
            <a:spcAft>
              <a:spcPts val="0"/>
            </a:spcAft>
          </a:pPr>
          <a:r>
            <a: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有意義</a:t>
          </a:r>
          <a:endParaRPr lang="en-US" altLang="zh-TW" sz="40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indent="0">
            <a:lnSpc>
              <a:spcPts val="4500"/>
            </a:lnSpc>
            <a:spcAft>
              <a:spcPts val="0"/>
            </a:spcAft>
          </a:pPr>
          <a:r>
            <a: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  <a:endParaRPr lang="zh-HK" altLang="en-US" sz="40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50B88C-9E74-43B2-B8BA-D623AA91CB50}" type="parTrans" cxnId="{E1DDE5ED-34CA-44F2-A530-DA3545D5B826}">
      <dgm:prSet/>
      <dgm:spPr/>
      <dgm:t>
        <a:bodyPr/>
        <a:lstStyle/>
        <a:p>
          <a:endParaRPr lang="zh-HK" altLang="en-US"/>
        </a:p>
      </dgm:t>
    </dgm:pt>
    <dgm:pt modelId="{B8D5892C-325C-4E0D-A9EF-DE5D3C751FC6}" type="sibTrans" cxnId="{E1DDE5ED-34CA-44F2-A530-DA3545D5B826}">
      <dgm:prSet/>
      <dgm:spPr/>
      <dgm:t>
        <a:bodyPr/>
        <a:lstStyle/>
        <a:p>
          <a:endParaRPr lang="zh-HK" altLang="en-US"/>
        </a:p>
      </dgm:t>
    </dgm:pt>
    <dgm:pt modelId="{D179BB6B-BFFF-484C-A140-4407FC5BBC99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連繫生活</a:t>
          </a:r>
          <a:endParaRPr lang="zh-HK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0A1285-DC36-4A96-B685-A521EAD3E832}" type="parTrans" cxnId="{5E199AEF-8528-4C03-BD70-2FC3C20A4401}">
      <dgm:prSet/>
      <dgm:spPr/>
      <dgm:t>
        <a:bodyPr/>
        <a:lstStyle/>
        <a:p>
          <a:endParaRPr lang="zh-HK" altLang="en-US"/>
        </a:p>
      </dgm:t>
    </dgm:pt>
    <dgm:pt modelId="{9E9BB24F-E0E3-4901-9313-9619293C111E}" type="sibTrans" cxnId="{5E199AEF-8528-4C03-BD70-2FC3C20A4401}">
      <dgm:prSet/>
      <dgm:spPr/>
      <dgm:t>
        <a:bodyPr/>
        <a:lstStyle/>
        <a:p>
          <a:endParaRPr lang="zh-HK" altLang="en-US"/>
        </a:p>
      </dgm:t>
    </dgm:pt>
    <dgm:pt modelId="{2E97173F-642D-4D4A-96C6-D634FA844E7C}">
      <dgm:prSet phldrT="[文字]" custT="1"/>
      <dgm:spPr/>
      <dgm:t>
        <a:bodyPr/>
        <a:lstStyle/>
        <a:p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動手操作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9B00442E-EA7B-4F0A-80C6-7FB0DC9A4D80}" type="parTrans" cxnId="{DEA19085-C3F3-4EC4-AFC1-2FFD92959FD2}">
      <dgm:prSet/>
      <dgm:spPr/>
      <dgm:t>
        <a:bodyPr/>
        <a:lstStyle/>
        <a:p>
          <a:endParaRPr lang="zh-HK" altLang="en-US"/>
        </a:p>
      </dgm:t>
    </dgm:pt>
    <dgm:pt modelId="{DCDCD7AE-E344-43D3-BCB3-94A60BBDC676}" type="sibTrans" cxnId="{DEA19085-C3F3-4EC4-AFC1-2FFD92959FD2}">
      <dgm:prSet/>
      <dgm:spPr/>
      <dgm:t>
        <a:bodyPr/>
        <a:lstStyle/>
        <a:p>
          <a:endParaRPr lang="zh-HK" altLang="en-US"/>
        </a:p>
      </dgm:t>
    </dgm:pt>
    <dgm:pt modelId="{F75276AC-9EDB-4B48-A8CC-CBC445EE0C72}">
      <dgm:prSet phldrT="[文字]" custT="1"/>
      <dgm:spPr/>
      <dgm:t>
        <a:bodyPr/>
        <a:lstStyle/>
        <a:p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互動對話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38071C2-6807-48E0-B125-88235E29BD6B}" type="parTrans" cxnId="{169DE7EB-393F-4254-B73B-2E6DC6E99A1E}">
      <dgm:prSet/>
      <dgm:spPr/>
      <dgm:t>
        <a:bodyPr/>
        <a:lstStyle/>
        <a:p>
          <a:endParaRPr lang="zh-HK" altLang="en-US"/>
        </a:p>
      </dgm:t>
    </dgm:pt>
    <dgm:pt modelId="{98AA5A55-5AFD-4E7D-85CD-144496481070}" type="sibTrans" cxnId="{169DE7EB-393F-4254-B73B-2E6DC6E99A1E}">
      <dgm:prSet/>
      <dgm:spPr/>
      <dgm:t>
        <a:bodyPr/>
        <a:lstStyle/>
        <a:p>
          <a:endParaRPr lang="zh-HK" altLang="en-US"/>
        </a:p>
      </dgm:t>
    </dgm:pt>
    <dgm:pt modelId="{C95F6F7E-32AC-4216-862C-6D8B5F1BCDAD}" type="pres">
      <dgm:prSet presAssocID="{719EB608-784E-4570-AA92-3404F405F4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C035F7-B7A5-4347-8215-BD7F3A20420F}" type="pres">
      <dgm:prSet presAssocID="{872E1E2F-4383-4A3F-A327-733D1EB0D2CE}" presName="centerShape" presStyleLbl="node0" presStyleIdx="0" presStyleCnt="1" custScaleX="140046" custScaleY="70043" custLinFactNeighborX="-2265" custLinFactNeighborY="-1028"/>
      <dgm:spPr/>
    </dgm:pt>
    <dgm:pt modelId="{4D5D5006-D96C-410E-AACC-75FA5464D3FA}" type="pres">
      <dgm:prSet presAssocID="{F70A1285-DC36-4A96-B685-A521EAD3E832}" presName="parTrans" presStyleLbl="bgSibTrans2D1" presStyleIdx="0" presStyleCnt="3" custLinFactNeighborX="815" custLinFactNeighborY="4432"/>
      <dgm:spPr/>
    </dgm:pt>
    <dgm:pt modelId="{9DF37D0D-6809-4E60-B8B0-2CA6F992FD97}" type="pres">
      <dgm:prSet presAssocID="{D179BB6B-BFFF-484C-A140-4407FC5BBC99}" presName="node" presStyleLbl="node1" presStyleIdx="0" presStyleCnt="3" custScaleX="102445" custScaleY="74699" custRadScaleRad="121906" custRadScaleInc="-5943">
        <dgm:presLayoutVars>
          <dgm:bulletEnabled val="1"/>
        </dgm:presLayoutVars>
      </dgm:prSet>
      <dgm:spPr/>
    </dgm:pt>
    <dgm:pt modelId="{AF4907B5-C364-47A9-8160-5D17E8087CC8}" type="pres">
      <dgm:prSet presAssocID="{9B00442E-EA7B-4F0A-80C6-7FB0DC9A4D80}" presName="parTrans" presStyleLbl="bgSibTrans2D1" presStyleIdx="1" presStyleCnt="3" custAng="21428795" custLinFactNeighborX="2489" custLinFactNeighborY="10485"/>
      <dgm:spPr/>
    </dgm:pt>
    <dgm:pt modelId="{02F095AF-9135-4D35-8B58-89DDBFF5486B}" type="pres">
      <dgm:prSet presAssocID="{2E97173F-642D-4D4A-96C6-D634FA844E7C}" presName="node" presStyleLbl="node1" presStyleIdx="1" presStyleCnt="3" custScaleX="102445" custScaleY="74699" custRadScaleRad="92942" custRadScaleInc="0">
        <dgm:presLayoutVars>
          <dgm:bulletEnabled val="1"/>
        </dgm:presLayoutVars>
      </dgm:prSet>
      <dgm:spPr/>
    </dgm:pt>
    <dgm:pt modelId="{BB44DB6F-2D6A-4270-BF8B-E0FBCAD4E428}" type="pres">
      <dgm:prSet presAssocID="{138071C2-6807-48E0-B125-88235E29BD6B}" presName="parTrans" presStyleLbl="bgSibTrans2D1" presStyleIdx="2" presStyleCnt="3" custLinFactNeighborX="2604" custLinFactNeighborY="13552"/>
      <dgm:spPr/>
    </dgm:pt>
    <dgm:pt modelId="{68B26932-C9BA-48B7-8C07-BD7A93B7881F}" type="pres">
      <dgm:prSet presAssocID="{F75276AC-9EDB-4B48-A8CC-CBC445EE0C72}" presName="node" presStyleLbl="node1" presStyleIdx="2" presStyleCnt="3" custScaleX="102445" custScaleY="74699" custRadScaleRad="116962" custRadScaleInc="6792">
        <dgm:presLayoutVars>
          <dgm:bulletEnabled val="1"/>
        </dgm:presLayoutVars>
      </dgm:prSet>
      <dgm:spPr/>
    </dgm:pt>
  </dgm:ptLst>
  <dgm:cxnLst>
    <dgm:cxn modelId="{76A8455D-9521-41C6-8A03-DDB2C7BA2A66}" type="presOf" srcId="{9B00442E-EA7B-4F0A-80C6-7FB0DC9A4D80}" destId="{AF4907B5-C364-47A9-8160-5D17E8087CC8}" srcOrd="0" destOrd="0" presId="urn:microsoft.com/office/officeart/2005/8/layout/radial4"/>
    <dgm:cxn modelId="{B3452C43-F7F4-4D2C-BA19-322AA4C9FD5D}" type="presOf" srcId="{719EB608-784E-4570-AA92-3404F405F4DC}" destId="{C95F6F7E-32AC-4216-862C-6D8B5F1BCDAD}" srcOrd="0" destOrd="0" presId="urn:microsoft.com/office/officeart/2005/8/layout/radial4"/>
    <dgm:cxn modelId="{AD0A8346-5310-4661-948D-E3BDEBB500A3}" type="presOf" srcId="{872E1E2F-4383-4A3F-A327-733D1EB0D2CE}" destId="{86C035F7-B7A5-4347-8215-BD7F3A20420F}" srcOrd="0" destOrd="0" presId="urn:microsoft.com/office/officeart/2005/8/layout/radial4"/>
    <dgm:cxn modelId="{163B8B70-3949-4C03-9C90-D16A937F1332}" type="presOf" srcId="{2E97173F-642D-4D4A-96C6-D634FA844E7C}" destId="{02F095AF-9135-4D35-8B58-89DDBFF5486B}" srcOrd="0" destOrd="0" presId="urn:microsoft.com/office/officeart/2005/8/layout/radial4"/>
    <dgm:cxn modelId="{DEA19085-C3F3-4EC4-AFC1-2FFD92959FD2}" srcId="{872E1E2F-4383-4A3F-A327-733D1EB0D2CE}" destId="{2E97173F-642D-4D4A-96C6-D634FA844E7C}" srcOrd="1" destOrd="0" parTransId="{9B00442E-EA7B-4F0A-80C6-7FB0DC9A4D80}" sibTransId="{DCDCD7AE-E344-43D3-BCB3-94A60BBDC676}"/>
    <dgm:cxn modelId="{CF0178C2-BD4B-4BCB-8331-E10461B9F56B}" type="presOf" srcId="{138071C2-6807-48E0-B125-88235E29BD6B}" destId="{BB44DB6F-2D6A-4270-BF8B-E0FBCAD4E428}" srcOrd="0" destOrd="0" presId="urn:microsoft.com/office/officeart/2005/8/layout/radial4"/>
    <dgm:cxn modelId="{AAC2D8C3-DED2-49E1-9CC8-49FBDD4D495D}" type="presOf" srcId="{D179BB6B-BFFF-484C-A140-4407FC5BBC99}" destId="{9DF37D0D-6809-4E60-B8B0-2CA6F992FD97}" srcOrd="0" destOrd="0" presId="urn:microsoft.com/office/officeart/2005/8/layout/radial4"/>
    <dgm:cxn modelId="{169DE7EB-393F-4254-B73B-2E6DC6E99A1E}" srcId="{872E1E2F-4383-4A3F-A327-733D1EB0D2CE}" destId="{F75276AC-9EDB-4B48-A8CC-CBC445EE0C72}" srcOrd="2" destOrd="0" parTransId="{138071C2-6807-48E0-B125-88235E29BD6B}" sibTransId="{98AA5A55-5AFD-4E7D-85CD-144496481070}"/>
    <dgm:cxn modelId="{E1DDE5ED-34CA-44F2-A530-DA3545D5B826}" srcId="{719EB608-784E-4570-AA92-3404F405F4DC}" destId="{872E1E2F-4383-4A3F-A327-733D1EB0D2CE}" srcOrd="0" destOrd="0" parTransId="{4650B88C-9E74-43B2-B8BA-D623AA91CB50}" sibTransId="{B8D5892C-325C-4E0D-A9EF-DE5D3C751FC6}"/>
    <dgm:cxn modelId="{BCD00DEE-F150-4339-A98F-AA8D667D2D22}" type="presOf" srcId="{F75276AC-9EDB-4B48-A8CC-CBC445EE0C72}" destId="{68B26932-C9BA-48B7-8C07-BD7A93B7881F}" srcOrd="0" destOrd="0" presId="urn:microsoft.com/office/officeart/2005/8/layout/radial4"/>
    <dgm:cxn modelId="{5E199AEF-8528-4C03-BD70-2FC3C20A4401}" srcId="{872E1E2F-4383-4A3F-A327-733D1EB0D2CE}" destId="{D179BB6B-BFFF-484C-A140-4407FC5BBC99}" srcOrd="0" destOrd="0" parTransId="{F70A1285-DC36-4A96-B685-A521EAD3E832}" sibTransId="{9E9BB24F-E0E3-4901-9313-9619293C111E}"/>
    <dgm:cxn modelId="{4EBC06FF-AA5F-4210-86EE-9F87579898DF}" type="presOf" srcId="{F70A1285-DC36-4A96-B685-A521EAD3E832}" destId="{4D5D5006-D96C-410E-AACC-75FA5464D3FA}" srcOrd="0" destOrd="0" presId="urn:microsoft.com/office/officeart/2005/8/layout/radial4"/>
    <dgm:cxn modelId="{E697E8F7-86B2-4A47-B575-CD31B719BE3E}" type="presParOf" srcId="{C95F6F7E-32AC-4216-862C-6D8B5F1BCDAD}" destId="{86C035F7-B7A5-4347-8215-BD7F3A20420F}" srcOrd="0" destOrd="0" presId="urn:microsoft.com/office/officeart/2005/8/layout/radial4"/>
    <dgm:cxn modelId="{B36446DF-8528-4F1C-BC17-F186BBD75163}" type="presParOf" srcId="{C95F6F7E-32AC-4216-862C-6D8B5F1BCDAD}" destId="{4D5D5006-D96C-410E-AACC-75FA5464D3FA}" srcOrd="1" destOrd="0" presId="urn:microsoft.com/office/officeart/2005/8/layout/radial4"/>
    <dgm:cxn modelId="{1835BFD5-BC78-4DBF-BB1E-67A0E1CA7C58}" type="presParOf" srcId="{C95F6F7E-32AC-4216-862C-6D8B5F1BCDAD}" destId="{9DF37D0D-6809-4E60-B8B0-2CA6F992FD97}" srcOrd="2" destOrd="0" presId="urn:microsoft.com/office/officeart/2005/8/layout/radial4"/>
    <dgm:cxn modelId="{0EB71017-4D26-4A80-B708-DA0C681C4064}" type="presParOf" srcId="{C95F6F7E-32AC-4216-862C-6D8B5F1BCDAD}" destId="{AF4907B5-C364-47A9-8160-5D17E8087CC8}" srcOrd="3" destOrd="0" presId="urn:microsoft.com/office/officeart/2005/8/layout/radial4"/>
    <dgm:cxn modelId="{45E90267-EFE7-4741-9FB5-391A845C4CB1}" type="presParOf" srcId="{C95F6F7E-32AC-4216-862C-6D8B5F1BCDAD}" destId="{02F095AF-9135-4D35-8B58-89DDBFF5486B}" srcOrd="4" destOrd="0" presId="urn:microsoft.com/office/officeart/2005/8/layout/radial4"/>
    <dgm:cxn modelId="{E4DA0CDA-F11C-403D-B6E4-274A999682F5}" type="presParOf" srcId="{C95F6F7E-32AC-4216-862C-6D8B5F1BCDAD}" destId="{BB44DB6F-2D6A-4270-BF8B-E0FBCAD4E428}" srcOrd="5" destOrd="0" presId="urn:microsoft.com/office/officeart/2005/8/layout/radial4"/>
    <dgm:cxn modelId="{DE0EBADB-68AC-427A-A6AC-990029C9C5BA}" type="presParOf" srcId="{C95F6F7E-32AC-4216-862C-6D8B5F1BCDAD}" destId="{68B26932-C9BA-48B7-8C07-BD7A93B7881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9EB608-784E-4570-AA92-3404F405F4DC}" type="doc">
      <dgm:prSet loTypeId="urn:microsoft.com/office/officeart/2005/8/layout/radial4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HK" altLang="en-US"/>
        </a:p>
      </dgm:t>
    </dgm:pt>
    <dgm:pt modelId="{872E1E2F-4383-4A3F-A327-733D1EB0D2CE}">
      <dgm:prSet phldrT="[文字]" custT="1"/>
      <dgm:spPr/>
      <dgm:t>
        <a:bodyPr/>
        <a:lstStyle/>
        <a:p>
          <a:pPr marL="0" indent="0">
            <a:lnSpc>
              <a:spcPts val="4500"/>
            </a:lnSpc>
            <a:spcAft>
              <a:spcPts val="0"/>
            </a:spcAft>
          </a:pPr>
          <a:r>
            <a: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有意義</a:t>
          </a:r>
          <a:endParaRPr lang="en-US" altLang="zh-TW" sz="40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indent="0">
            <a:lnSpc>
              <a:spcPts val="4500"/>
            </a:lnSpc>
            <a:spcAft>
              <a:spcPts val="0"/>
            </a:spcAft>
          </a:pPr>
          <a:r>
            <a: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  <a:endParaRPr lang="zh-HK" altLang="en-US" sz="40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50B88C-9E74-43B2-B8BA-D623AA91CB50}" type="parTrans" cxnId="{E1DDE5ED-34CA-44F2-A530-DA3545D5B826}">
      <dgm:prSet/>
      <dgm:spPr/>
      <dgm:t>
        <a:bodyPr/>
        <a:lstStyle/>
        <a:p>
          <a:endParaRPr lang="zh-HK" altLang="en-US"/>
        </a:p>
      </dgm:t>
    </dgm:pt>
    <dgm:pt modelId="{B8D5892C-325C-4E0D-A9EF-DE5D3C751FC6}" type="sibTrans" cxnId="{E1DDE5ED-34CA-44F2-A530-DA3545D5B826}">
      <dgm:prSet/>
      <dgm:spPr/>
      <dgm:t>
        <a:bodyPr/>
        <a:lstStyle/>
        <a:p>
          <a:endParaRPr lang="zh-HK" altLang="en-US"/>
        </a:p>
      </dgm:t>
    </dgm:pt>
    <dgm:pt modelId="{D179BB6B-BFFF-484C-A140-4407FC5BBC99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連繫生活</a:t>
          </a:r>
          <a:endParaRPr lang="zh-HK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0A1285-DC36-4A96-B685-A521EAD3E832}" type="parTrans" cxnId="{5E199AEF-8528-4C03-BD70-2FC3C20A4401}">
      <dgm:prSet/>
      <dgm:spPr/>
      <dgm:t>
        <a:bodyPr/>
        <a:lstStyle/>
        <a:p>
          <a:endParaRPr lang="zh-HK" altLang="en-US"/>
        </a:p>
      </dgm:t>
    </dgm:pt>
    <dgm:pt modelId="{9E9BB24F-E0E3-4901-9313-9619293C111E}" type="sibTrans" cxnId="{5E199AEF-8528-4C03-BD70-2FC3C20A4401}">
      <dgm:prSet/>
      <dgm:spPr/>
      <dgm:t>
        <a:bodyPr/>
        <a:lstStyle/>
        <a:p>
          <a:endParaRPr lang="zh-HK" altLang="en-US"/>
        </a:p>
      </dgm:t>
    </dgm:pt>
    <dgm:pt modelId="{2E97173F-642D-4D4A-96C6-D634FA844E7C}">
      <dgm:prSet phldrT="[文字]" custT="1"/>
      <dgm:spPr/>
      <dgm:t>
        <a:bodyPr/>
        <a:lstStyle/>
        <a:p>
          <a:r>
            <a:rPr lang="zh-TW" altLang="en-US" sz="32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動手操作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9B00442E-EA7B-4F0A-80C6-7FB0DC9A4D80}" type="parTrans" cxnId="{DEA19085-C3F3-4EC4-AFC1-2FFD92959FD2}">
      <dgm:prSet/>
      <dgm:spPr/>
      <dgm:t>
        <a:bodyPr/>
        <a:lstStyle/>
        <a:p>
          <a:endParaRPr lang="zh-HK" altLang="en-US"/>
        </a:p>
      </dgm:t>
    </dgm:pt>
    <dgm:pt modelId="{DCDCD7AE-E344-43D3-BCB3-94A60BBDC676}" type="sibTrans" cxnId="{DEA19085-C3F3-4EC4-AFC1-2FFD92959FD2}">
      <dgm:prSet/>
      <dgm:spPr/>
      <dgm:t>
        <a:bodyPr/>
        <a:lstStyle/>
        <a:p>
          <a:endParaRPr lang="zh-HK" altLang="en-US"/>
        </a:p>
      </dgm:t>
    </dgm:pt>
    <dgm:pt modelId="{F75276AC-9EDB-4B48-A8CC-CBC445EE0C72}">
      <dgm:prSet phldrT="[文字]" custT="1"/>
      <dgm:spPr/>
      <dgm:t>
        <a:bodyPr/>
        <a:lstStyle/>
        <a:p>
          <a:r>
            <a:rPr lang="zh-TW" altLang="en-US" sz="32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互動對話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38071C2-6807-48E0-B125-88235E29BD6B}" type="parTrans" cxnId="{169DE7EB-393F-4254-B73B-2E6DC6E99A1E}">
      <dgm:prSet/>
      <dgm:spPr/>
      <dgm:t>
        <a:bodyPr/>
        <a:lstStyle/>
        <a:p>
          <a:endParaRPr lang="zh-HK" altLang="en-US"/>
        </a:p>
      </dgm:t>
    </dgm:pt>
    <dgm:pt modelId="{98AA5A55-5AFD-4E7D-85CD-144496481070}" type="sibTrans" cxnId="{169DE7EB-393F-4254-B73B-2E6DC6E99A1E}">
      <dgm:prSet/>
      <dgm:spPr/>
      <dgm:t>
        <a:bodyPr/>
        <a:lstStyle/>
        <a:p>
          <a:endParaRPr lang="zh-HK" altLang="en-US"/>
        </a:p>
      </dgm:t>
    </dgm:pt>
    <dgm:pt modelId="{064B81FD-45B3-4B0A-A01D-9381B2DDCB27}">
      <dgm:prSet phldrT="[文字]"/>
      <dgm:spPr/>
      <dgm:t>
        <a:bodyPr/>
        <a:lstStyle/>
        <a:p>
          <a:r>
            <a:rPr lang="en-US" altLang="zh-HK" dirty="0"/>
            <a:t>Out of Syllabus</a:t>
          </a:r>
          <a:endParaRPr lang="zh-HK" altLang="en-US" dirty="0"/>
        </a:p>
      </dgm:t>
    </dgm:pt>
    <dgm:pt modelId="{9D075291-3F81-428B-B39F-49233CB9A58D}" type="parTrans" cxnId="{2E7C1EE8-27A6-488D-9A9D-FE95BCB6EDE3}">
      <dgm:prSet/>
      <dgm:spPr>
        <a:solidFill>
          <a:schemeClr val="bg1">
            <a:alpha val="0"/>
          </a:schemeClr>
        </a:solidFill>
      </dgm:spPr>
      <dgm:t>
        <a:bodyPr/>
        <a:lstStyle/>
        <a:p>
          <a:endParaRPr lang="zh-HK" altLang="en-US">
            <a:solidFill>
              <a:schemeClr val="bg1"/>
            </a:solidFill>
          </a:endParaRPr>
        </a:p>
      </dgm:t>
    </dgm:pt>
    <dgm:pt modelId="{4C45711A-16E4-4547-A2AF-EEBCC5B85231}" type="sibTrans" cxnId="{2E7C1EE8-27A6-488D-9A9D-FE95BCB6EDE3}">
      <dgm:prSet/>
      <dgm:spPr/>
      <dgm:t>
        <a:bodyPr/>
        <a:lstStyle/>
        <a:p>
          <a:endParaRPr lang="zh-HK" altLang="en-US"/>
        </a:p>
      </dgm:t>
    </dgm:pt>
    <dgm:pt modelId="{C95F6F7E-32AC-4216-862C-6D8B5F1BCDAD}" type="pres">
      <dgm:prSet presAssocID="{719EB608-784E-4570-AA92-3404F405F4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C035F7-B7A5-4347-8215-BD7F3A20420F}" type="pres">
      <dgm:prSet presAssocID="{872E1E2F-4383-4A3F-A327-733D1EB0D2CE}" presName="centerShape" presStyleLbl="node0" presStyleIdx="0" presStyleCnt="1" custScaleX="140046" custScaleY="70043" custLinFactNeighborX="1467" custLinFactNeighborY="2446"/>
      <dgm:spPr/>
    </dgm:pt>
    <dgm:pt modelId="{4D5D5006-D96C-410E-AACC-75FA5464D3FA}" type="pres">
      <dgm:prSet presAssocID="{F70A1285-DC36-4A96-B685-A521EAD3E832}" presName="parTrans" presStyleLbl="bgSibTrans2D1" presStyleIdx="0" presStyleCnt="4" custLinFactNeighborX="815" custLinFactNeighborY="4432"/>
      <dgm:spPr/>
    </dgm:pt>
    <dgm:pt modelId="{9DF37D0D-6809-4E60-B8B0-2CA6F992FD97}" type="pres">
      <dgm:prSet presAssocID="{D179BB6B-BFFF-484C-A140-4407FC5BBC99}" presName="node" presStyleLbl="node1" presStyleIdx="0" presStyleCnt="4" custScaleX="102445" custScaleY="74699" custRadScaleRad="110753" custRadScaleInc="13194">
        <dgm:presLayoutVars>
          <dgm:bulletEnabled val="1"/>
        </dgm:presLayoutVars>
      </dgm:prSet>
      <dgm:spPr/>
    </dgm:pt>
    <dgm:pt modelId="{AF4907B5-C364-47A9-8160-5D17E8087CC8}" type="pres">
      <dgm:prSet presAssocID="{9B00442E-EA7B-4F0A-80C6-7FB0DC9A4D80}" presName="parTrans" presStyleLbl="bgSibTrans2D1" presStyleIdx="1" presStyleCnt="4" custLinFactNeighborX="-4832" custLinFactNeighborY="10541"/>
      <dgm:spPr/>
    </dgm:pt>
    <dgm:pt modelId="{02F095AF-9135-4D35-8B58-89DDBFF5486B}" type="pres">
      <dgm:prSet presAssocID="{2E97173F-642D-4D4A-96C6-D634FA844E7C}" presName="node" presStyleLbl="node1" presStyleIdx="1" presStyleCnt="4" custScaleX="102445" custScaleY="74699" custRadScaleRad="109932" custRadScaleInc="-11126">
        <dgm:presLayoutVars>
          <dgm:bulletEnabled val="1"/>
        </dgm:presLayoutVars>
      </dgm:prSet>
      <dgm:spPr/>
    </dgm:pt>
    <dgm:pt modelId="{BB44DB6F-2D6A-4270-BF8B-E0FBCAD4E428}" type="pres">
      <dgm:prSet presAssocID="{138071C2-6807-48E0-B125-88235E29BD6B}" presName="parTrans" presStyleLbl="bgSibTrans2D1" presStyleIdx="2" presStyleCnt="4" custLinFactNeighborX="2604" custLinFactNeighborY="13552"/>
      <dgm:spPr/>
    </dgm:pt>
    <dgm:pt modelId="{68B26932-C9BA-48B7-8C07-BD7A93B7881F}" type="pres">
      <dgm:prSet presAssocID="{F75276AC-9EDB-4B48-A8CC-CBC445EE0C72}" presName="node" presStyleLbl="node1" presStyleIdx="2" presStyleCnt="4" custScaleX="102445" custScaleY="74699" custRadScaleRad="112943" custRadScaleInc="14715">
        <dgm:presLayoutVars>
          <dgm:bulletEnabled val="1"/>
        </dgm:presLayoutVars>
      </dgm:prSet>
      <dgm:spPr/>
    </dgm:pt>
    <dgm:pt modelId="{3D9AD901-E38D-4843-9D95-80F1755DB802}" type="pres">
      <dgm:prSet presAssocID="{9D075291-3F81-428B-B39F-49233CB9A58D}" presName="parTrans" presStyleLbl="bgSibTrans2D1" presStyleIdx="3" presStyleCnt="4" custLinFactY="65809" custLinFactNeighborX="-25315" custLinFactNeighborY="100000"/>
      <dgm:spPr/>
    </dgm:pt>
    <dgm:pt modelId="{BA66BBCA-E7A1-4FF6-BA74-4102BA7A00C1}" type="pres">
      <dgm:prSet presAssocID="{064B81FD-45B3-4B0A-A01D-9381B2DDCB27}" presName="node" presStyleLbl="node1" presStyleIdx="3" presStyleCnt="4" custScaleX="102445" custScaleY="74699" custRadScaleRad="98211" custRadScaleInc="18340">
        <dgm:presLayoutVars>
          <dgm:bulletEnabled val="1"/>
        </dgm:presLayoutVars>
      </dgm:prSet>
      <dgm:spPr/>
    </dgm:pt>
  </dgm:ptLst>
  <dgm:cxnLst>
    <dgm:cxn modelId="{74984514-B5B5-4C93-9962-0DBBC2E0F71E}" type="presOf" srcId="{064B81FD-45B3-4B0A-A01D-9381B2DDCB27}" destId="{BA66BBCA-E7A1-4FF6-BA74-4102BA7A00C1}" srcOrd="0" destOrd="0" presId="urn:microsoft.com/office/officeart/2005/8/layout/radial4"/>
    <dgm:cxn modelId="{3592581C-1AFA-46BB-97AD-97191A382443}" type="presOf" srcId="{9D075291-3F81-428B-B39F-49233CB9A58D}" destId="{3D9AD901-E38D-4843-9D95-80F1755DB802}" srcOrd="0" destOrd="0" presId="urn:microsoft.com/office/officeart/2005/8/layout/radial4"/>
    <dgm:cxn modelId="{76A8455D-9521-41C6-8A03-DDB2C7BA2A66}" type="presOf" srcId="{9B00442E-EA7B-4F0A-80C6-7FB0DC9A4D80}" destId="{AF4907B5-C364-47A9-8160-5D17E8087CC8}" srcOrd="0" destOrd="0" presId="urn:microsoft.com/office/officeart/2005/8/layout/radial4"/>
    <dgm:cxn modelId="{B3452C43-F7F4-4D2C-BA19-322AA4C9FD5D}" type="presOf" srcId="{719EB608-784E-4570-AA92-3404F405F4DC}" destId="{C95F6F7E-32AC-4216-862C-6D8B5F1BCDAD}" srcOrd="0" destOrd="0" presId="urn:microsoft.com/office/officeart/2005/8/layout/radial4"/>
    <dgm:cxn modelId="{AD0A8346-5310-4661-948D-E3BDEBB500A3}" type="presOf" srcId="{872E1E2F-4383-4A3F-A327-733D1EB0D2CE}" destId="{86C035F7-B7A5-4347-8215-BD7F3A20420F}" srcOrd="0" destOrd="0" presId="urn:microsoft.com/office/officeart/2005/8/layout/radial4"/>
    <dgm:cxn modelId="{163B8B70-3949-4C03-9C90-D16A937F1332}" type="presOf" srcId="{2E97173F-642D-4D4A-96C6-D634FA844E7C}" destId="{02F095AF-9135-4D35-8B58-89DDBFF5486B}" srcOrd="0" destOrd="0" presId="urn:microsoft.com/office/officeart/2005/8/layout/radial4"/>
    <dgm:cxn modelId="{DEA19085-C3F3-4EC4-AFC1-2FFD92959FD2}" srcId="{872E1E2F-4383-4A3F-A327-733D1EB0D2CE}" destId="{2E97173F-642D-4D4A-96C6-D634FA844E7C}" srcOrd="1" destOrd="0" parTransId="{9B00442E-EA7B-4F0A-80C6-7FB0DC9A4D80}" sibTransId="{DCDCD7AE-E344-43D3-BCB3-94A60BBDC676}"/>
    <dgm:cxn modelId="{CF0178C2-BD4B-4BCB-8331-E10461B9F56B}" type="presOf" srcId="{138071C2-6807-48E0-B125-88235E29BD6B}" destId="{BB44DB6F-2D6A-4270-BF8B-E0FBCAD4E428}" srcOrd="0" destOrd="0" presId="urn:microsoft.com/office/officeart/2005/8/layout/radial4"/>
    <dgm:cxn modelId="{AAC2D8C3-DED2-49E1-9CC8-49FBDD4D495D}" type="presOf" srcId="{D179BB6B-BFFF-484C-A140-4407FC5BBC99}" destId="{9DF37D0D-6809-4E60-B8B0-2CA6F992FD97}" srcOrd="0" destOrd="0" presId="urn:microsoft.com/office/officeart/2005/8/layout/radial4"/>
    <dgm:cxn modelId="{2E7C1EE8-27A6-488D-9A9D-FE95BCB6EDE3}" srcId="{872E1E2F-4383-4A3F-A327-733D1EB0D2CE}" destId="{064B81FD-45B3-4B0A-A01D-9381B2DDCB27}" srcOrd="3" destOrd="0" parTransId="{9D075291-3F81-428B-B39F-49233CB9A58D}" sibTransId="{4C45711A-16E4-4547-A2AF-EEBCC5B85231}"/>
    <dgm:cxn modelId="{169DE7EB-393F-4254-B73B-2E6DC6E99A1E}" srcId="{872E1E2F-4383-4A3F-A327-733D1EB0D2CE}" destId="{F75276AC-9EDB-4B48-A8CC-CBC445EE0C72}" srcOrd="2" destOrd="0" parTransId="{138071C2-6807-48E0-B125-88235E29BD6B}" sibTransId="{98AA5A55-5AFD-4E7D-85CD-144496481070}"/>
    <dgm:cxn modelId="{E1DDE5ED-34CA-44F2-A530-DA3545D5B826}" srcId="{719EB608-784E-4570-AA92-3404F405F4DC}" destId="{872E1E2F-4383-4A3F-A327-733D1EB0D2CE}" srcOrd="0" destOrd="0" parTransId="{4650B88C-9E74-43B2-B8BA-D623AA91CB50}" sibTransId="{B8D5892C-325C-4E0D-A9EF-DE5D3C751FC6}"/>
    <dgm:cxn modelId="{BCD00DEE-F150-4339-A98F-AA8D667D2D22}" type="presOf" srcId="{F75276AC-9EDB-4B48-A8CC-CBC445EE0C72}" destId="{68B26932-C9BA-48B7-8C07-BD7A93B7881F}" srcOrd="0" destOrd="0" presId="urn:microsoft.com/office/officeart/2005/8/layout/radial4"/>
    <dgm:cxn modelId="{5E199AEF-8528-4C03-BD70-2FC3C20A4401}" srcId="{872E1E2F-4383-4A3F-A327-733D1EB0D2CE}" destId="{D179BB6B-BFFF-484C-A140-4407FC5BBC99}" srcOrd="0" destOrd="0" parTransId="{F70A1285-DC36-4A96-B685-A521EAD3E832}" sibTransId="{9E9BB24F-E0E3-4901-9313-9619293C111E}"/>
    <dgm:cxn modelId="{4EBC06FF-AA5F-4210-86EE-9F87579898DF}" type="presOf" srcId="{F70A1285-DC36-4A96-B685-A521EAD3E832}" destId="{4D5D5006-D96C-410E-AACC-75FA5464D3FA}" srcOrd="0" destOrd="0" presId="urn:microsoft.com/office/officeart/2005/8/layout/radial4"/>
    <dgm:cxn modelId="{E697E8F7-86B2-4A47-B575-CD31B719BE3E}" type="presParOf" srcId="{C95F6F7E-32AC-4216-862C-6D8B5F1BCDAD}" destId="{86C035F7-B7A5-4347-8215-BD7F3A20420F}" srcOrd="0" destOrd="0" presId="urn:microsoft.com/office/officeart/2005/8/layout/radial4"/>
    <dgm:cxn modelId="{B36446DF-8528-4F1C-BC17-F186BBD75163}" type="presParOf" srcId="{C95F6F7E-32AC-4216-862C-6D8B5F1BCDAD}" destId="{4D5D5006-D96C-410E-AACC-75FA5464D3FA}" srcOrd="1" destOrd="0" presId="urn:microsoft.com/office/officeart/2005/8/layout/radial4"/>
    <dgm:cxn modelId="{1835BFD5-BC78-4DBF-BB1E-67A0E1CA7C58}" type="presParOf" srcId="{C95F6F7E-32AC-4216-862C-6D8B5F1BCDAD}" destId="{9DF37D0D-6809-4E60-B8B0-2CA6F992FD97}" srcOrd="2" destOrd="0" presId="urn:microsoft.com/office/officeart/2005/8/layout/radial4"/>
    <dgm:cxn modelId="{0EB71017-4D26-4A80-B708-DA0C681C4064}" type="presParOf" srcId="{C95F6F7E-32AC-4216-862C-6D8B5F1BCDAD}" destId="{AF4907B5-C364-47A9-8160-5D17E8087CC8}" srcOrd="3" destOrd="0" presId="urn:microsoft.com/office/officeart/2005/8/layout/radial4"/>
    <dgm:cxn modelId="{45E90267-EFE7-4741-9FB5-391A845C4CB1}" type="presParOf" srcId="{C95F6F7E-32AC-4216-862C-6D8B5F1BCDAD}" destId="{02F095AF-9135-4D35-8B58-89DDBFF5486B}" srcOrd="4" destOrd="0" presId="urn:microsoft.com/office/officeart/2005/8/layout/radial4"/>
    <dgm:cxn modelId="{E4DA0CDA-F11C-403D-B6E4-274A999682F5}" type="presParOf" srcId="{C95F6F7E-32AC-4216-862C-6D8B5F1BCDAD}" destId="{BB44DB6F-2D6A-4270-BF8B-E0FBCAD4E428}" srcOrd="5" destOrd="0" presId="urn:microsoft.com/office/officeart/2005/8/layout/radial4"/>
    <dgm:cxn modelId="{DE0EBADB-68AC-427A-A6AC-990029C9C5BA}" type="presParOf" srcId="{C95F6F7E-32AC-4216-862C-6D8B5F1BCDAD}" destId="{68B26932-C9BA-48B7-8C07-BD7A93B7881F}" srcOrd="6" destOrd="0" presId="urn:microsoft.com/office/officeart/2005/8/layout/radial4"/>
    <dgm:cxn modelId="{E7FE28D9-ED53-4581-9DEF-5064B872DC1E}" type="presParOf" srcId="{C95F6F7E-32AC-4216-862C-6D8B5F1BCDAD}" destId="{3D9AD901-E38D-4843-9D95-80F1755DB802}" srcOrd="7" destOrd="0" presId="urn:microsoft.com/office/officeart/2005/8/layout/radial4"/>
    <dgm:cxn modelId="{975C4623-EB30-4C38-A86F-90DE77D46F6A}" type="presParOf" srcId="{C95F6F7E-32AC-4216-862C-6D8B5F1BCDAD}" destId="{BA66BBCA-E7A1-4FF6-BA74-4102BA7A00C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D9491C-9B24-4252-8432-7436C6437E10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HK" altLang="en-US"/>
        </a:p>
      </dgm:t>
    </dgm:pt>
    <dgm:pt modelId="{8068CB14-33D1-426E-A02E-1EC2F9E9DBEC}">
      <dgm:prSet phldrT="[文字]" custT="1"/>
      <dgm:spPr/>
      <dgm:t>
        <a:bodyPr/>
        <a:lstStyle/>
        <a:p>
          <a:pPr algn="l">
            <a:lnSpc>
              <a:spcPts val="3360"/>
            </a:lnSpc>
            <a:spcAft>
              <a:spcPts val="0"/>
            </a:spcAft>
            <a:buNone/>
          </a:pPr>
          <a:r>
            <a:rPr lang="zh-TW" alt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起步點：</a:t>
          </a:r>
          <a:endParaRPr lang="en-US" altLang="zh-TW" sz="2000" b="1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algn="l">
            <a:lnSpc>
              <a:spcPts val="3360"/>
            </a:lnSpc>
            <a:spcAft>
              <a:spcPts val="0"/>
            </a:spcAft>
            <a:buNone/>
          </a:pPr>
          <a:r>
            <a:rPr lang="zh-TW" alt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人人可做到</a:t>
          </a:r>
          <a:endParaRPr lang="zh-HK" altLang="en-US" sz="1800" dirty="0"/>
        </a:p>
      </dgm:t>
    </dgm:pt>
    <dgm:pt modelId="{62DF1561-A857-4953-9A80-D37E2F72AE64}" type="parTrans" cxnId="{1D49E694-1132-4454-ADDB-7D5570CE572E}">
      <dgm:prSet/>
      <dgm:spPr/>
      <dgm:t>
        <a:bodyPr/>
        <a:lstStyle/>
        <a:p>
          <a:endParaRPr lang="zh-HK" altLang="en-US"/>
        </a:p>
      </dgm:t>
    </dgm:pt>
    <dgm:pt modelId="{89D27C49-9DC5-47E7-9891-77863B4D6CF0}" type="sibTrans" cxnId="{1D49E694-1132-4454-ADDB-7D5570CE572E}">
      <dgm:prSet/>
      <dgm:spPr/>
      <dgm:t>
        <a:bodyPr/>
        <a:lstStyle/>
        <a:p>
          <a:endParaRPr lang="zh-HK" altLang="en-US"/>
        </a:p>
      </dgm:t>
    </dgm:pt>
    <dgm:pt modelId="{B7F98C22-E0BC-4CCC-B8A6-827B791310B8}">
      <dgm:prSet phldrT="[文字]" custT="1"/>
      <dgm:spPr/>
      <dgm:t>
        <a:bodyPr/>
        <a:lstStyle/>
        <a:p>
          <a:pPr algn="l" defTabSz="1524000">
            <a:lnSpc>
              <a:spcPts val="2800"/>
            </a:lnSpc>
            <a:spcAft>
              <a:spcPts val="0"/>
            </a:spcAft>
            <a:tabLst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老師的參與度及提示不需要太多</a:t>
          </a:r>
          <a:endParaRPr lang="zh-HK" altLang="en-US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EBA5D668-F644-4014-B7A5-4975E56BBAAB}" type="parTrans" cxnId="{877607CF-E0FA-47D9-8AE0-78E5460ACF8B}">
      <dgm:prSet/>
      <dgm:spPr/>
      <dgm:t>
        <a:bodyPr/>
        <a:lstStyle/>
        <a:p>
          <a:endParaRPr lang="zh-HK" altLang="en-US"/>
        </a:p>
      </dgm:t>
    </dgm:pt>
    <dgm:pt modelId="{6F50891A-2DA4-40A2-86CD-A4A64B68FF5F}" type="sibTrans" cxnId="{877607CF-E0FA-47D9-8AE0-78E5460ACF8B}">
      <dgm:prSet/>
      <dgm:spPr/>
      <dgm:t>
        <a:bodyPr/>
        <a:lstStyle/>
        <a:p>
          <a:endParaRPr lang="zh-HK" altLang="en-US"/>
        </a:p>
      </dgm:t>
    </dgm:pt>
    <dgm:pt modelId="{636DFD19-BE87-4B81-83B0-96AC9C0BAB7C}">
      <dgm:prSet phldrT="[文字]" custT="1"/>
      <dgm:spPr/>
      <dgm:t>
        <a:bodyPr/>
        <a:lstStyle/>
        <a:p>
          <a:pPr marL="0" lvl="0" algn="l" defTabSz="1244600">
            <a:lnSpc>
              <a:spcPts val="336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zh-TW" altLang="en-US" sz="18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提供足夠思考空間和引導</a:t>
          </a:r>
          <a:endParaRPr lang="zh-HK" altLang="en-US" sz="18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B47615B1-E2F6-463A-AEFF-681C75BC4E62}" type="parTrans" cxnId="{F1642D56-38FD-4D73-80DD-C513223C1083}">
      <dgm:prSet/>
      <dgm:spPr/>
      <dgm:t>
        <a:bodyPr/>
        <a:lstStyle/>
        <a:p>
          <a:endParaRPr lang="zh-HK" altLang="en-US"/>
        </a:p>
      </dgm:t>
    </dgm:pt>
    <dgm:pt modelId="{7C8368A4-D775-40A3-9412-2F72A25DDFA1}" type="sibTrans" cxnId="{F1642D56-38FD-4D73-80DD-C513223C1083}">
      <dgm:prSet/>
      <dgm:spPr/>
      <dgm:t>
        <a:bodyPr/>
        <a:lstStyle/>
        <a:p>
          <a:endParaRPr lang="zh-HK" altLang="en-US"/>
        </a:p>
      </dgm:t>
    </dgm:pt>
    <dgm:pt modelId="{F33E8B9C-E1C5-43DB-8139-9199050375D5}">
      <dgm:prSet phldrT="[文字]" custT="1"/>
      <dgm:spPr/>
      <dgm:t>
        <a:bodyPr/>
        <a:lstStyle/>
        <a:p>
          <a:pPr marL="0" lvl="0" algn="l" defTabSz="1244600">
            <a:lnSpc>
              <a:spcPts val="336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組別間的</a:t>
          </a:r>
          <a:endParaRPr lang="en-US" altLang="zh-TW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algn="l" defTabSz="1244600">
            <a:lnSpc>
              <a:spcPts val="336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競賽</a:t>
          </a:r>
          <a:r>
            <a:rPr lang="en-US" altLang="zh-TW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/</a:t>
          </a: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娛樂性</a:t>
          </a:r>
          <a:endParaRPr lang="zh-HK" altLang="en-US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4325131-1421-4CDC-9B74-E4F8A748EBA0}" type="parTrans" cxnId="{836FE6C8-FFF5-4364-A947-1816933EDD89}">
      <dgm:prSet/>
      <dgm:spPr/>
      <dgm:t>
        <a:bodyPr/>
        <a:lstStyle/>
        <a:p>
          <a:endParaRPr lang="zh-HK" altLang="en-US"/>
        </a:p>
      </dgm:t>
    </dgm:pt>
    <dgm:pt modelId="{D077526E-15FC-443D-8C69-534F1FC6E6D6}" type="sibTrans" cxnId="{836FE6C8-FFF5-4364-A947-1816933EDD89}">
      <dgm:prSet/>
      <dgm:spPr/>
      <dgm:t>
        <a:bodyPr/>
        <a:lstStyle/>
        <a:p>
          <a:endParaRPr lang="zh-HK" altLang="en-US"/>
        </a:p>
      </dgm:t>
    </dgm:pt>
    <dgm:pt modelId="{33EF8C9F-DD7E-43ED-8170-E3DC692FBC99}" type="pres">
      <dgm:prSet presAssocID="{45D9491C-9B24-4252-8432-7436C6437E10}" presName="cycle" presStyleCnt="0">
        <dgm:presLayoutVars>
          <dgm:dir/>
          <dgm:resizeHandles val="exact"/>
        </dgm:presLayoutVars>
      </dgm:prSet>
      <dgm:spPr/>
    </dgm:pt>
    <dgm:pt modelId="{D5EC5E37-839E-46C9-9AA3-5860C70ED570}" type="pres">
      <dgm:prSet presAssocID="{8068CB14-33D1-426E-A02E-1EC2F9E9DBEC}" presName="node" presStyleLbl="node1" presStyleIdx="0" presStyleCnt="4">
        <dgm:presLayoutVars>
          <dgm:bulletEnabled val="1"/>
        </dgm:presLayoutVars>
      </dgm:prSet>
      <dgm:spPr/>
    </dgm:pt>
    <dgm:pt modelId="{3617C4CC-0546-4F74-B56E-3E9F5555939E}" type="pres">
      <dgm:prSet presAssocID="{8068CB14-33D1-426E-A02E-1EC2F9E9DBEC}" presName="spNode" presStyleCnt="0"/>
      <dgm:spPr/>
    </dgm:pt>
    <dgm:pt modelId="{9A2D2578-4292-4BCF-864F-C448B70475AD}" type="pres">
      <dgm:prSet presAssocID="{89D27C49-9DC5-47E7-9891-77863B4D6CF0}" presName="sibTrans" presStyleLbl="sibTrans1D1" presStyleIdx="0" presStyleCnt="4"/>
      <dgm:spPr/>
    </dgm:pt>
    <dgm:pt modelId="{60B6C2E9-76A2-4E32-9E93-7FC79D760E87}" type="pres">
      <dgm:prSet presAssocID="{B7F98C22-E0BC-4CCC-B8A6-827B791310B8}" presName="node" presStyleLbl="node1" presStyleIdx="1" presStyleCnt="4">
        <dgm:presLayoutVars>
          <dgm:bulletEnabled val="1"/>
        </dgm:presLayoutVars>
      </dgm:prSet>
      <dgm:spPr/>
    </dgm:pt>
    <dgm:pt modelId="{CA663E94-21F3-4C44-966A-5E49F1B63536}" type="pres">
      <dgm:prSet presAssocID="{B7F98C22-E0BC-4CCC-B8A6-827B791310B8}" presName="spNode" presStyleCnt="0"/>
      <dgm:spPr/>
    </dgm:pt>
    <dgm:pt modelId="{3B6F298D-A4C7-46A5-89E4-C6ADFEA8747F}" type="pres">
      <dgm:prSet presAssocID="{6F50891A-2DA4-40A2-86CD-A4A64B68FF5F}" presName="sibTrans" presStyleLbl="sibTrans1D1" presStyleIdx="1" presStyleCnt="4"/>
      <dgm:spPr/>
    </dgm:pt>
    <dgm:pt modelId="{97EF1C57-F9D4-4E64-AB00-A92ACDCFE32A}" type="pres">
      <dgm:prSet presAssocID="{636DFD19-BE87-4B81-83B0-96AC9C0BAB7C}" presName="node" presStyleLbl="node1" presStyleIdx="2" presStyleCnt="4">
        <dgm:presLayoutVars>
          <dgm:bulletEnabled val="1"/>
        </dgm:presLayoutVars>
      </dgm:prSet>
      <dgm:spPr/>
    </dgm:pt>
    <dgm:pt modelId="{4F9443E4-9918-4B53-9066-3BA621F55EE0}" type="pres">
      <dgm:prSet presAssocID="{636DFD19-BE87-4B81-83B0-96AC9C0BAB7C}" presName="spNode" presStyleCnt="0"/>
      <dgm:spPr/>
    </dgm:pt>
    <dgm:pt modelId="{DB8CAF30-7225-4949-9127-E857ACAD31A5}" type="pres">
      <dgm:prSet presAssocID="{7C8368A4-D775-40A3-9412-2F72A25DDFA1}" presName="sibTrans" presStyleLbl="sibTrans1D1" presStyleIdx="2" presStyleCnt="4"/>
      <dgm:spPr/>
    </dgm:pt>
    <dgm:pt modelId="{A37212CD-595F-47B8-AB37-498AD6C42DCA}" type="pres">
      <dgm:prSet presAssocID="{F33E8B9C-E1C5-43DB-8139-9199050375D5}" presName="node" presStyleLbl="node1" presStyleIdx="3" presStyleCnt="4">
        <dgm:presLayoutVars>
          <dgm:bulletEnabled val="1"/>
        </dgm:presLayoutVars>
      </dgm:prSet>
      <dgm:spPr/>
    </dgm:pt>
    <dgm:pt modelId="{9093ED1B-96FD-4DF1-8B2E-C9D6F36B49F6}" type="pres">
      <dgm:prSet presAssocID="{F33E8B9C-E1C5-43DB-8139-9199050375D5}" presName="spNode" presStyleCnt="0"/>
      <dgm:spPr/>
    </dgm:pt>
    <dgm:pt modelId="{094EC624-3625-4E75-B12B-3BCCED9B335A}" type="pres">
      <dgm:prSet presAssocID="{D077526E-15FC-443D-8C69-534F1FC6E6D6}" presName="sibTrans" presStyleLbl="sibTrans1D1" presStyleIdx="3" presStyleCnt="4"/>
      <dgm:spPr/>
    </dgm:pt>
  </dgm:ptLst>
  <dgm:cxnLst>
    <dgm:cxn modelId="{6B31D901-B205-418F-A6D3-F28012918482}" type="presOf" srcId="{B7F98C22-E0BC-4CCC-B8A6-827B791310B8}" destId="{60B6C2E9-76A2-4E32-9E93-7FC79D760E87}" srcOrd="0" destOrd="0" presId="urn:microsoft.com/office/officeart/2005/8/layout/cycle6"/>
    <dgm:cxn modelId="{41A3BF04-2C0C-4514-AE96-52BD56E78730}" type="presOf" srcId="{89D27C49-9DC5-47E7-9891-77863B4D6CF0}" destId="{9A2D2578-4292-4BCF-864F-C448B70475AD}" srcOrd="0" destOrd="0" presId="urn:microsoft.com/office/officeart/2005/8/layout/cycle6"/>
    <dgm:cxn modelId="{89455422-E087-44CD-A48E-7F57C41A7127}" type="presOf" srcId="{636DFD19-BE87-4B81-83B0-96AC9C0BAB7C}" destId="{97EF1C57-F9D4-4E64-AB00-A92ACDCFE32A}" srcOrd="0" destOrd="0" presId="urn:microsoft.com/office/officeart/2005/8/layout/cycle6"/>
    <dgm:cxn modelId="{C1FE242A-DB0F-4097-85C7-483DC77B8E07}" type="presOf" srcId="{7C8368A4-D775-40A3-9412-2F72A25DDFA1}" destId="{DB8CAF30-7225-4949-9127-E857ACAD31A5}" srcOrd="0" destOrd="0" presId="urn:microsoft.com/office/officeart/2005/8/layout/cycle6"/>
    <dgm:cxn modelId="{B586D153-B559-4852-812B-D25D47F2F5C2}" type="presOf" srcId="{F33E8B9C-E1C5-43DB-8139-9199050375D5}" destId="{A37212CD-595F-47B8-AB37-498AD6C42DCA}" srcOrd="0" destOrd="0" presId="urn:microsoft.com/office/officeart/2005/8/layout/cycle6"/>
    <dgm:cxn modelId="{F1642D56-38FD-4D73-80DD-C513223C1083}" srcId="{45D9491C-9B24-4252-8432-7436C6437E10}" destId="{636DFD19-BE87-4B81-83B0-96AC9C0BAB7C}" srcOrd="2" destOrd="0" parTransId="{B47615B1-E2F6-463A-AEFF-681C75BC4E62}" sibTransId="{7C8368A4-D775-40A3-9412-2F72A25DDFA1}"/>
    <dgm:cxn modelId="{1D49E694-1132-4454-ADDB-7D5570CE572E}" srcId="{45D9491C-9B24-4252-8432-7436C6437E10}" destId="{8068CB14-33D1-426E-A02E-1EC2F9E9DBEC}" srcOrd="0" destOrd="0" parTransId="{62DF1561-A857-4953-9A80-D37E2F72AE64}" sibTransId="{89D27C49-9DC5-47E7-9891-77863B4D6CF0}"/>
    <dgm:cxn modelId="{8FE6CF95-4FE1-48FE-9DE2-1BA770BAD23B}" type="presOf" srcId="{6F50891A-2DA4-40A2-86CD-A4A64B68FF5F}" destId="{3B6F298D-A4C7-46A5-89E4-C6ADFEA8747F}" srcOrd="0" destOrd="0" presId="urn:microsoft.com/office/officeart/2005/8/layout/cycle6"/>
    <dgm:cxn modelId="{836FE6C8-FFF5-4364-A947-1816933EDD89}" srcId="{45D9491C-9B24-4252-8432-7436C6437E10}" destId="{F33E8B9C-E1C5-43DB-8139-9199050375D5}" srcOrd="3" destOrd="0" parTransId="{24325131-1421-4CDC-9B74-E4F8A748EBA0}" sibTransId="{D077526E-15FC-443D-8C69-534F1FC6E6D6}"/>
    <dgm:cxn modelId="{422DE5CC-290C-40AB-B4D1-25104D979F9A}" type="presOf" srcId="{8068CB14-33D1-426E-A02E-1EC2F9E9DBEC}" destId="{D5EC5E37-839E-46C9-9AA3-5860C70ED570}" srcOrd="0" destOrd="0" presId="urn:microsoft.com/office/officeart/2005/8/layout/cycle6"/>
    <dgm:cxn modelId="{877607CF-E0FA-47D9-8AE0-78E5460ACF8B}" srcId="{45D9491C-9B24-4252-8432-7436C6437E10}" destId="{B7F98C22-E0BC-4CCC-B8A6-827B791310B8}" srcOrd="1" destOrd="0" parTransId="{EBA5D668-F644-4014-B7A5-4975E56BBAAB}" sibTransId="{6F50891A-2DA4-40A2-86CD-A4A64B68FF5F}"/>
    <dgm:cxn modelId="{E8F8D3D3-4E14-4AE0-B836-781038ECB7D4}" type="presOf" srcId="{45D9491C-9B24-4252-8432-7436C6437E10}" destId="{33EF8C9F-DD7E-43ED-8170-E3DC692FBC99}" srcOrd="0" destOrd="0" presId="urn:microsoft.com/office/officeart/2005/8/layout/cycle6"/>
    <dgm:cxn modelId="{773007D4-534D-4468-878F-A2ECA7177D55}" type="presOf" srcId="{D077526E-15FC-443D-8C69-534F1FC6E6D6}" destId="{094EC624-3625-4E75-B12B-3BCCED9B335A}" srcOrd="0" destOrd="0" presId="urn:microsoft.com/office/officeart/2005/8/layout/cycle6"/>
    <dgm:cxn modelId="{A57EAF74-5268-4493-83E5-A869FBBA9E55}" type="presParOf" srcId="{33EF8C9F-DD7E-43ED-8170-E3DC692FBC99}" destId="{D5EC5E37-839E-46C9-9AA3-5860C70ED570}" srcOrd="0" destOrd="0" presId="urn:microsoft.com/office/officeart/2005/8/layout/cycle6"/>
    <dgm:cxn modelId="{EE70C9D3-9CBB-4976-9655-F22CC2B0594D}" type="presParOf" srcId="{33EF8C9F-DD7E-43ED-8170-E3DC692FBC99}" destId="{3617C4CC-0546-4F74-B56E-3E9F5555939E}" srcOrd="1" destOrd="0" presId="urn:microsoft.com/office/officeart/2005/8/layout/cycle6"/>
    <dgm:cxn modelId="{AE729F5F-75D8-4224-AB0A-C9930481B73A}" type="presParOf" srcId="{33EF8C9F-DD7E-43ED-8170-E3DC692FBC99}" destId="{9A2D2578-4292-4BCF-864F-C448B70475AD}" srcOrd="2" destOrd="0" presId="urn:microsoft.com/office/officeart/2005/8/layout/cycle6"/>
    <dgm:cxn modelId="{F0A37DFF-892F-41E5-B225-FAD7520C3014}" type="presParOf" srcId="{33EF8C9F-DD7E-43ED-8170-E3DC692FBC99}" destId="{60B6C2E9-76A2-4E32-9E93-7FC79D760E87}" srcOrd="3" destOrd="0" presId="urn:microsoft.com/office/officeart/2005/8/layout/cycle6"/>
    <dgm:cxn modelId="{9234BF4D-8989-47B6-9FDC-853151C315F8}" type="presParOf" srcId="{33EF8C9F-DD7E-43ED-8170-E3DC692FBC99}" destId="{CA663E94-21F3-4C44-966A-5E49F1B63536}" srcOrd="4" destOrd="0" presId="urn:microsoft.com/office/officeart/2005/8/layout/cycle6"/>
    <dgm:cxn modelId="{287EAC82-7B2D-4BCE-99EC-2FE2CB8ECDB9}" type="presParOf" srcId="{33EF8C9F-DD7E-43ED-8170-E3DC692FBC99}" destId="{3B6F298D-A4C7-46A5-89E4-C6ADFEA8747F}" srcOrd="5" destOrd="0" presId="urn:microsoft.com/office/officeart/2005/8/layout/cycle6"/>
    <dgm:cxn modelId="{6509B7A6-24A0-4BE5-AB2B-E508BE17780A}" type="presParOf" srcId="{33EF8C9F-DD7E-43ED-8170-E3DC692FBC99}" destId="{97EF1C57-F9D4-4E64-AB00-A92ACDCFE32A}" srcOrd="6" destOrd="0" presId="urn:microsoft.com/office/officeart/2005/8/layout/cycle6"/>
    <dgm:cxn modelId="{F29B5FE1-2AAF-4950-8523-58C16A3F9A30}" type="presParOf" srcId="{33EF8C9F-DD7E-43ED-8170-E3DC692FBC99}" destId="{4F9443E4-9918-4B53-9066-3BA621F55EE0}" srcOrd="7" destOrd="0" presId="urn:microsoft.com/office/officeart/2005/8/layout/cycle6"/>
    <dgm:cxn modelId="{DDB91187-3F04-47D1-B09E-9A60E06DCC4E}" type="presParOf" srcId="{33EF8C9F-DD7E-43ED-8170-E3DC692FBC99}" destId="{DB8CAF30-7225-4949-9127-E857ACAD31A5}" srcOrd="8" destOrd="0" presId="urn:microsoft.com/office/officeart/2005/8/layout/cycle6"/>
    <dgm:cxn modelId="{1A1FDC6C-189C-43C6-B578-4E637B7C0C4F}" type="presParOf" srcId="{33EF8C9F-DD7E-43ED-8170-E3DC692FBC99}" destId="{A37212CD-595F-47B8-AB37-498AD6C42DCA}" srcOrd="9" destOrd="0" presId="urn:microsoft.com/office/officeart/2005/8/layout/cycle6"/>
    <dgm:cxn modelId="{DF9C3BB8-B254-4BF8-AA26-E2A281ADD798}" type="presParOf" srcId="{33EF8C9F-DD7E-43ED-8170-E3DC692FBC99}" destId="{9093ED1B-96FD-4DF1-8B2E-C9D6F36B49F6}" srcOrd="10" destOrd="0" presId="urn:microsoft.com/office/officeart/2005/8/layout/cycle6"/>
    <dgm:cxn modelId="{E55AF4F1-4C7C-4917-B0FA-3AA137CDCBCB}" type="presParOf" srcId="{33EF8C9F-DD7E-43ED-8170-E3DC692FBC99}" destId="{094EC624-3625-4E75-B12B-3BCCED9B335A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035F7-B7A5-4347-8215-BD7F3A20420F}">
      <dsp:nvSpPr>
        <dsp:cNvPr id="0" name=""/>
        <dsp:cNvSpPr/>
      </dsp:nvSpPr>
      <dsp:spPr>
        <a:xfrm>
          <a:off x="2514641" y="2817124"/>
          <a:ext cx="2941264" cy="1471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ts val="4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有意義</a:t>
          </a:r>
          <a:endParaRPr lang="en-US" altLang="zh-TW" sz="40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778000">
            <a:lnSpc>
              <a:spcPts val="4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  <a:endParaRPr lang="zh-HK" altLang="en-US" sz="40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45379" y="3032555"/>
        <a:ext cx="2079788" cy="1040190"/>
      </dsp:txXfrm>
    </dsp:sp>
    <dsp:sp modelId="{4D5D5006-D96C-410E-AACC-75FA5464D3FA}">
      <dsp:nvSpPr>
        <dsp:cNvPr id="0" name=""/>
        <dsp:cNvSpPr/>
      </dsp:nvSpPr>
      <dsp:spPr>
        <a:xfrm rot="12703928">
          <a:off x="1110981" y="2115898"/>
          <a:ext cx="2016827" cy="59856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F37D0D-6809-4E60-B8B0-2CA6F992FD97}">
      <dsp:nvSpPr>
        <dsp:cNvPr id="0" name=""/>
        <dsp:cNvSpPr/>
      </dsp:nvSpPr>
      <dsp:spPr>
        <a:xfrm>
          <a:off x="223292" y="1262118"/>
          <a:ext cx="2043985" cy="11923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連繫生活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8214" y="1297040"/>
        <a:ext cx="1974141" cy="1122473"/>
      </dsp:txXfrm>
    </dsp:sp>
    <dsp:sp modelId="{AF4907B5-C364-47A9-8160-5D17E8087CC8}">
      <dsp:nvSpPr>
        <dsp:cNvPr id="0" name=""/>
        <dsp:cNvSpPr/>
      </dsp:nvSpPr>
      <dsp:spPr>
        <a:xfrm rot="16200000">
          <a:off x="3273686" y="1648286"/>
          <a:ext cx="1672700" cy="59856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2756682"/>
            <a:satOff val="29825"/>
            <a:lumOff val="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F095AF-9135-4D35-8B58-89DDBFF5486B}">
      <dsp:nvSpPr>
        <dsp:cNvPr id="0" name=""/>
        <dsp:cNvSpPr/>
      </dsp:nvSpPr>
      <dsp:spPr>
        <a:xfrm>
          <a:off x="3088044" y="453336"/>
          <a:ext cx="2043985" cy="1192317"/>
        </a:xfrm>
        <a:prstGeom prst="roundRect">
          <a:avLst>
            <a:gd name="adj" fmla="val 10000"/>
          </a:avLst>
        </a:prstGeom>
        <a:solidFill>
          <a:schemeClr val="accent2">
            <a:hueOff val="2756682"/>
            <a:satOff val="29825"/>
            <a:lumOff val="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動手操作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122966" y="488258"/>
        <a:ext cx="1974141" cy="1122473"/>
      </dsp:txXfrm>
    </dsp:sp>
    <dsp:sp modelId="{BB44DB6F-2D6A-4270-BF8B-E0FBCAD4E428}">
      <dsp:nvSpPr>
        <dsp:cNvPr id="0" name=""/>
        <dsp:cNvSpPr/>
      </dsp:nvSpPr>
      <dsp:spPr>
        <a:xfrm rot="19861890">
          <a:off x="5000747" y="2233211"/>
          <a:ext cx="2054729" cy="59856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5513364"/>
            <a:satOff val="59650"/>
            <a:lumOff val="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B26932-C9BA-48B7-8C07-BD7A93B7881F}">
      <dsp:nvSpPr>
        <dsp:cNvPr id="0" name=""/>
        <dsp:cNvSpPr/>
      </dsp:nvSpPr>
      <dsp:spPr>
        <a:xfrm>
          <a:off x="5851442" y="1357634"/>
          <a:ext cx="2043985" cy="1192317"/>
        </a:xfrm>
        <a:prstGeom prst="roundRect">
          <a:avLst>
            <a:gd name="adj" fmla="val 10000"/>
          </a:avLst>
        </a:prstGeom>
        <a:solidFill>
          <a:schemeClr val="accent2">
            <a:hueOff val="5513364"/>
            <a:satOff val="59650"/>
            <a:lumOff val="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互動對話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886364" y="1392556"/>
        <a:ext cx="1974141" cy="1122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035F7-B7A5-4347-8215-BD7F3A20420F}">
      <dsp:nvSpPr>
        <dsp:cNvPr id="0" name=""/>
        <dsp:cNvSpPr/>
      </dsp:nvSpPr>
      <dsp:spPr>
        <a:xfrm>
          <a:off x="2641640" y="2917606"/>
          <a:ext cx="3108209" cy="15545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ts val="4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有意義</a:t>
          </a:r>
          <a:endParaRPr lang="en-US" altLang="zh-TW" sz="40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778000">
            <a:lnSpc>
              <a:spcPts val="4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</a:t>
          </a:r>
          <a:endParaRPr lang="zh-HK" altLang="en-US" sz="40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96827" y="3145264"/>
        <a:ext cx="2197835" cy="1099232"/>
      </dsp:txXfrm>
    </dsp:sp>
    <dsp:sp modelId="{4D5D5006-D96C-410E-AACC-75FA5464D3FA}">
      <dsp:nvSpPr>
        <dsp:cNvPr id="0" name=""/>
        <dsp:cNvSpPr/>
      </dsp:nvSpPr>
      <dsp:spPr>
        <a:xfrm rot="12161226">
          <a:off x="1028473" y="2485880"/>
          <a:ext cx="1961396" cy="63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F37D0D-6809-4E60-B8B0-2CA6F992FD97}">
      <dsp:nvSpPr>
        <dsp:cNvPr id="0" name=""/>
        <dsp:cNvSpPr/>
      </dsp:nvSpPr>
      <dsp:spPr>
        <a:xfrm>
          <a:off x="8369" y="1765863"/>
          <a:ext cx="2160000" cy="12599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連繫生活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273" y="1802767"/>
        <a:ext cx="2086192" cy="1186184"/>
      </dsp:txXfrm>
    </dsp:sp>
    <dsp:sp modelId="{AF4907B5-C364-47A9-8160-5D17E8087CC8}">
      <dsp:nvSpPr>
        <dsp:cNvPr id="0" name=""/>
        <dsp:cNvSpPr/>
      </dsp:nvSpPr>
      <dsp:spPr>
        <a:xfrm rot="14396796">
          <a:off x="1795922" y="1550203"/>
          <a:ext cx="2376965" cy="63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1837788"/>
            <a:satOff val="19883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F095AF-9135-4D35-8B58-89DDBFF5486B}">
      <dsp:nvSpPr>
        <dsp:cNvPr id="0" name=""/>
        <dsp:cNvSpPr/>
      </dsp:nvSpPr>
      <dsp:spPr>
        <a:xfrm>
          <a:off x="1424059" y="141097"/>
          <a:ext cx="2160000" cy="1259992"/>
        </a:xfrm>
        <a:prstGeom prst="roundRect">
          <a:avLst>
            <a:gd name="adj" fmla="val 10000"/>
          </a:avLst>
        </a:prstGeom>
        <a:solidFill>
          <a:schemeClr val="accent2">
            <a:hueOff val="1837788"/>
            <a:satOff val="19883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動手操作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460963" y="178001"/>
        <a:ext cx="2086192" cy="1186184"/>
      </dsp:txXfrm>
    </dsp:sp>
    <dsp:sp modelId="{BB44DB6F-2D6A-4270-BF8B-E0FBCAD4E428}">
      <dsp:nvSpPr>
        <dsp:cNvPr id="0" name=""/>
        <dsp:cNvSpPr/>
      </dsp:nvSpPr>
      <dsp:spPr>
        <a:xfrm rot="17946789">
          <a:off x="4130375" y="1553192"/>
          <a:ext cx="2383475" cy="63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3675576"/>
            <a:satOff val="39767"/>
            <a:lumOff val="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B26932-C9BA-48B7-8C07-BD7A93B7881F}">
      <dsp:nvSpPr>
        <dsp:cNvPr id="0" name=""/>
        <dsp:cNvSpPr/>
      </dsp:nvSpPr>
      <dsp:spPr>
        <a:xfrm>
          <a:off x="4759870" y="112567"/>
          <a:ext cx="2160000" cy="1259992"/>
        </a:xfrm>
        <a:prstGeom prst="roundRect">
          <a:avLst>
            <a:gd name="adj" fmla="val 10000"/>
          </a:avLst>
        </a:prstGeom>
        <a:solidFill>
          <a:schemeClr val="accent2">
            <a:hueOff val="3675576"/>
            <a:satOff val="39767"/>
            <a:lumOff val="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互動對話</a:t>
          </a:r>
          <a:endParaRPr lang="zh-HK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4796774" y="149471"/>
        <a:ext cx="2086192" cy="1186184"/>
      </dsp:txXfrm>
    </dsp:sp>
    <dsp:sp modelId="{3D9AD901-E38D-4843-9D95-80F1755DB802}">
      <dsp:nvSpPr>
        <dsp:cNvPr id="0" name=""/>
        <dsp:cNvSpPr/>
      </dsp:nvSpPr>
      <dsp:spPr>
        <a:xfrm rot="21008802">
          <a:off x="5411421" y="4053751"/>
          <a:ext cx="1242328" cy="632534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alpha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66BBCA-E7A1-4FF6-BA74-4102BA7A00C1}">
      <dsp:nvSpPr>
        <dsp:cNvPr id="0" name=""/>
        <dsp:cNvSpPr/>
      </dsp:nvSpPr>
      <dsp:spPr>
        <a:xfrm>
          <a:off x="5879082" y="2584925"/>
          <a:ext cx="2160000" cy="1259992"/>
        </a:xfrm>
        <a:prstGeom prst="roundRect">
          <a:avLst>
            <a:gd name="adj" fmla="val 10000"/>
          </a:avLst>
        </a:prstGeom>
        <a:solidFill>
          <a:schemeClr val="accent2">
            <a:hueOff val="5513364"/>
            <a:satOff val="59650"/>
            <a:lumOff val="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K" sz="3900" kern="1200" dirty="0"/>
            <a:t>Out of Syllabus</a:t>
          </a:r>
          <a:endParaRPr lang="zh-HK" altLang="en-US" sz="3900" kern="1200" dirty="0"/>
        </a:p>
      </dsp:txBody>
      <dsp:txXfrm>
        <a:off x="5915986" y="2621829"/>
        <a:ext cx="2086192" cy="1186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C5E37-839E-46C9-9AA3-5860C70ED570}">
      <dsp:nvSpPr>
        <dsp:cNvPr id="0" name=""/>
        <dsp:cNvSpPr/>
      </dsp:nvSpPr>
      <dsp:spPr>
        <a:xfrm>
          <a:off x="3390613" y="2200"/>
          <a:ext cx="1783652" cy="11593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ts val="33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起步點：</a:t>
          </a:r>
          <a:endParaRPr lang="en-US" altLang="zh-TW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indent="0" algn="l" defTabSz="889000">
            <a:lnSpc>
              <a:spcPts val="33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人人可做到</a:t>
          </a:r>
          <a:endParaRPr lang="zh-HK" altLang="en-US" sz="1800" kern="1200" dirty="0"/>
        </a:p>
      </dsp:txBody>
      <dsp:txXfrm>
        <a:off x="3447209" y="58796"/>
        <a:ext cx="1670460" cy="1046182"/>
      </dsp:txXfrm>
    </dsp:sp>
    <dsp:sp modelId="{9A2D2578-4292-4BCF-864F-C448B70475AD}">
      <dsp:nvSpPr>
        <dsp:cNvPr id="0" name=""/>
        <dsp:cNvSpPr/>
      </dsp:nvSpPr>
      <dsp:spPr>
        <a:xfrm>
          <a:off x="2368778" y="581888"/>
          <a:ext cx="3827323" cy="3827323"/>
        </a:xfrm>
        <a:custGeom>
          <a:avLst/>
          <a:gdLst/>
          <a:ahLst/>
          <a:cxnLst/>
          <a:rect l="0" t="0" r="0" b="0"/>
          <a:pathLst>
            <a:path>
              <a:moveTo>
                <a:pt x="2818309" y="227330"/>
              </a:moveTo>
              <a:arcTo wR="1913661" hR="1913661" stAng="17892703" swAng="262322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6C2E9-76A2-4E32-9E93-7FC79D760E87}">
      <dsp:nvSpPr>
        <dsp:cNvPr id="0" name=""/>
        <dsp:cNvSpPr/>
      </dsp:nvSpPr>
      <dsp:spPr>
        <a:xfrm>
          <a:off x="5304275" y="1915862"/>
          <a:ext cx="1783652" cy="1159374"/>
        </a:xfrm>
        <a:prstGeom prst="roundRect">
          <a:avLst/>
        </a:prstGeom>
        <a:solidFill>
          <a:schemeClr val="accent2">
            <a:hueOff val="1837788"/>
            <a:satOff val="19883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5240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老師的參與度及提示不需要太多</a:t>
          </a:r>
          <a:endParaRPr lang="zh-HK" altLang="en-US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360871" y="1972458"/>
        <a:ext cx="1670460" cy="1046182"/>
      </dsp:txXfrm>
    </dsp:sp>
    <dsp:sp modelId="{3B6F298D-A4C7-46A5-89E4-C6ADFEA8747F}">
      <dsp:nvSpPr>
        <dsp:cNvPr id="0" name=""/>
        <dsp:cNvSpPr/>
      </dsp:nvSpPr>
      <dsp:spPr>
        <a:xfrm>
          <a:off x="2368778" y="581888"/>
          <a:ext cx="3827323" cy="3827323"/>
        </a:xfrm>
        <a:custGeom>
          <a:avLst/>
          <a:gdLst/>
          <a:ahLst/>
          <a:cxnLst/>
          <a:rect l="0" t="0" r="0" b="0"/>
          <a:pathLst>
            <a:path>
              <a:moveTo>
                <a:pt x="3732961" y="2507169"/>
              </a:moveTo>
              <a:arcTo wR="1913661" hR="1913661" stAng="1084070" swAng="2623227"/>
            </a:path>
          </a:pathLst>
        </a:custGeom>
        <a:noFill/>
        <a:ln w="9525" cap="flat" cmpd="sng" algn="ctr">
          <a:solidFill>
            <a:schemeClr val="accent2">
              <a:hueOff val="1837788"/>
              <a:satOff val="19883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F1C57-F9D4-4E64-AB00-A92ACDCFE32A}">
      <dsp:nvSpPr>
        <dsp:cNvPr id="0" name=""/>
        <dsp:cNvSpPr/>
      </dsp:nvSpPr>
      <dsp:spPr>
        <a:xfrm>
          <a:off x="3390613" y="3829524"/>
          <a:ext cx="1783652" cy="1159374"/>
        </a:xfrm>
        <a:prstGeom prst="roundRect">
          <a:avLst/>
        </a:prstGeom>
        <a:solidFill>
          <a:schemeClr val="accent2">
            <a:hueOff val="3675576"/>
            <a:satOff val="39767"/>
            <a:lumOff val="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1244600">
            <a:lnSpc>
              <a:spcPts val="336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zh-TW" altLang="en-US" sz="18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提供足夠思考空間和引導</a:t>
          </a:r>
          <a:endParaRPr lang="zh-HK" altLang="en-US" sz="18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447209" y="3886120"/>
        <a:ext cx="1670460" cy="1046182"/>
      </dsp:txXfrm>
    </dsp:sp>
    <dsp:sp modelId="{DB8CAF30-7225-4949-9127-E857ACAD31A5}">
      <dsp:nvSpPr>
        <dsp:cNvPr id="0" name=""/>
        <dsp:cNvSpPr/>
      </dsp:nvSpPr>
      <dsp:spPr>
        <a:xfrm>
          <a:off x="2368778" y="581888"/>
          <a:ext cx="3827323" cy="3827323"/>
        </a:xfrm>
        <a:custGeom>
          <a:avLst/>
          <a:gdLst/>
          <a:ahLst/>
          <a:cxnLst/>
          <a:rect l="0" t="0" r="0" b="0"/>
          <a:pathLst>
            <a:path>
              <a:moveTo>
                <a:pt x="1009014" y="3599993"/>
              </a:moveTo>
              <a:arcTo wR="1913661" hR="1913661" stAng="7092703" swAng="2623227"/>
            </a:path>
          </a:pathLst>
        </a:custGeom>
        <a:noFill/>
        <a:ln w="9525" cap="flat" cmpd="sng" algn="ctr">
          <a:solidFill>
            <a:schemeClr val="accent2">
              <a:hueOff val="3675576"/>
              <a:satOff val="39767"/>
              <a:lumOff val="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212CD-595F-47B8-AB37-498AD6C42DCA}">
      <dsp:nvSpPr>
        <dsp:cNvPr id="0" name=""/>
        <dsp:cNvSpPr/>
      </dsp:nvSpPr>
      <dsp:spPr>
        <a:xfrm>
          <a:off x="1476951" y="1915862"/>
          <a:ext cx="1783652" cy="1159374"/>
        </a:xfrm>
        <a:prstGeom prst="roundRect">
          <a:avLst/>
        </a:prstGeom>
        <a:solidFill>
          <a:schemeClr val="accent2">
            <a:hueOff val="5513364"/>
            <a:satOff val="59650"/>
            <a:lumOff val="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244600">
            <a:lnSpc>
              <a:spcPts val="336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組別間的</a:t>
          </a:r>
          <a:endParaRPr lang="en-US" altLang="zh-TW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marL="0" lvl="0" indent="0" algn="l" defTabSz="1244600">
            <a:lnSpc>
              <a:spcPts val="336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競賽</a:t>
          </a:r>
          <a:r>
            <a:rPr lang="en-US" altLang="zh-TW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/</a:t>
          </a:r>
          <a:r>
            <a:rPr lang="zh-TW" altLang="en-US" sz="2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娛樂性</a:t>
          </a:r>
          <a:endParaRPr lang="zh-HK" altLang="en-US" sz="20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533547" y="1972458"/>
        <a:ext cx="1670460" cy="1046182"/>
      </dsp:txXfrm>
    </dsp:sp>
    <dsp:sp modelId="{094EC624-3625-4E75-B12B-3BCCED9B335A}">
      <dsp:nvSpPr>
        <dsp:cNvPr id="0" name=""/>
        <dsp:cNvSpPr/>
      </dsp:nvSpPr>
      <dsp:spPr>
        <a:xfrm>
          <a:off x="2368778" y="581888"/>
          <a:ext cx="3827323" cy="3827323"/>
        </a:xfrm>
        <a:custGeom>
          <a:avLst/>
          <a:gdLst/>
          <a:ahLst/>
          <a:cxnLst/>
          <a:rect l="0" t="0" r="0" b="0"/>
          <a:pathLst>
            <a:path>
              <a:moveTo>
                <a:pt x="94362" y="1320153"/>
              </a:moveTo>
              <a:arcTo wR="1913661" hR="1913661" stAng="11884070" swAng="2623227"/>
            </a:path>
          </a:pathLst>
        </a:custGeom>
        <a:noFill/>
        <a:ln w="9525" cap="flat" cmpd="sng" algn="ctr">
          <a:solidFill>
            <a:schemeClr val="accent2">
              <a:hueOff val="5513364"/>
              <a:satOff val="59650"/>
              <a:lumOff val="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502fe0b148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502fe0b148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c8230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c8230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26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c8230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c8230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66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80000"/>
          </a:blip>
          <a:srcRect t="7834" b="7834"/>
          <a:stretch/>
        </p:blipFill>
        <p:spPr>
          <a:xfrm>
            <a:off x="-1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90576" y="252275"/>
            <a:ext cx="8362849" cy="4638950"/>
          </a:xfrm>
          <a:custGeom>
            <a:avLst/>
            <a:gdLst/>
            <a:ahLst/>
            <a:cxnLst/>
            <a:rect l="l" t="t" r="r" b="b"/>
            <a:pathLst>
              <a:path w="1801" h="1147" extrusionOk="0">
                <a:moveTo>
                  <a:pt x="1756" y="0"/>
                </a:moveTo>
                <a:cubicBezTo>
                  <a:pt x="1756" y="10"/>
                  <a:pt x="1748" y="19"/>
                  <a:pt x="1738" y="19"/>
                </a:cubicBezTo>
                <a:cubicBezTo>
                  <a:pt x="1728" y="19"/>
                  <a:pt x="1720" y="10"/>
                  <a:pt x="1720" y="0"/>
                </a:cubicBezTo>
                <a:cubicBezTo>
                  <a:pt x="1694" y="0"/>
                  <a:pt x="1694" y="0"/>
                  <a:pt x="1694" y="0"/>
                </a:cubicBezTo>
                <a:cubicBezTo>
                  <a:pt x="1694" y="10"/>
                  <a:pt x="1686" y="19"/>
                  <a:pt x="1676" y="19"/>
                </a:cubicBezTo>
                <a:cubicBezTo>
                  <a:pt x="1666" y="19"/>
                  <a:pt x="1658" y="10"/>
                  <a:pt x="1658" y="0"/>
                </a:cubicBezTo>
                <a:cubicBezTo>
                  <a:pt x="1632" y="0"/>
                  <a:pt x="1632" y="0"/>
                  <a:pt x="1632" y="0"/>
                </a:cubicBezTo>
                <a:cubicBezTo>
                  <a:pt x="1632" y="10"/>
                  <a:pt x="1624" y="19"/>
                  <a:pt x="1614" y="19"/>
                </a:cubicBezTo>
                <a:cubicBezTo>
                  <a:pt x="1604" y="19"/>
                  <a:pt x="1596" y="10"/>
                  <a:pt x="1596" y="0"/>
                </a:cubicBezTo>
                <a:cubicBezTo>
                  <a:pt x="1570" y="0"/>
                  <a:pt x="1570" y="0"/>
                  <a:pt x="1570" y="0"/>
                </a:cubicBezTo>
                <a:cubicBezTo>
                  <a:pt x="1570" y="10"/>
                  <a:pt x="1562" y="19"/>
                  <a:pt x="1552" y="19"/>
                </a:cubicBezTo>
                <a:cubicBezTo>
                  <a:pt x="1542" y="19"/>
                  <a:pt x="1533" y="10"/>
                  <a:pt x="1533" y="0"/>
                </a:cubicBezTo>
                <a:cubicBezTo>
                  <a:pt x="1508" y="0"/>
                  <a:pt x="1508" y="0"/>
                  <a:pt x="1508" y="0"/>
                </a:cubicBezTo>
                <a:cubicBezTo>
                  <a:pt x="1508" y="10"/>
                  <a:pt x="1500" y="19"/>
                  <a:pt x="1490" y="19"/>
                </a:cubicBezTo>
                <a:cubicBezTo>
                  <a:pt x="1480" y="19"/>
                  <a:pt x="1471" y="10"/>
                  <a:pt x="1471" y="0"/>
                </a:cubicBezTo>
                <a:cubicBezTo>
                  <a:pt x="1446" y="0"/>
                  <a:pt x="1446" y="0"/>
                  <a:pt x="1446" y="0"/>
                </a:cubicBezTo>
                <a:cubicBezTo>
                  <a:pt x="1446" y="10"/>
                  <a:pt x="1438" y="19"/>
                  <a:pt x="1428" y="19"/>
                </a:cubicBezTo>
                <a:cubicBezTo>
                  <a:pt x="1418" y="19"/>
                  <a:pt x="1409" y="10"/>
                  <a:pt x="1409" y="0"/>
                </a:cubicBezTo>
                <a:cubicBezTo>
                  <a:pt x="1384" y="0"/>
                  <a:pt x="1384" y="0"/>
                  <a:pt x="1384" y="0"/>
                </a:cubicBezTo>
                <a:cubicBezTo>
                  <a:pt x="1384" y="10"/>
                  <a:pt x="1376" y="19"/>
                  <a:pt x="1366" y="19"/>
                </a:cubicBezTo>
                <a:cubicBezTo>
                  <a:pt x="1356" y="19"/>
                  <a:pt x="1347" y="10"/>
                  <a:pt x="1347" y="0"/>
                </a:cubicBezTo>
                <a:cubicBezTo>
                  <a:pt x="1322" y="0"/>
                  <a:pt x="1322" y="0"/>
                  <a:pt x="1322" y="0"/>
                </a:cubicBezTo>
                <a:cubicBezTo>
                  <a:pt x="1322" y="10"/>
                  <a:pt x="1314" y="19"/>
                  <a:pt x="1304" y="19"/>
                </a:cubicBezTo>
                <a:cubicBezTo>
                  <a:pt x="1294" y="19"/>
                  <a:pt x="1285" y="10"/>
                  <a:pt x="1285" y="0"/>
                </a:cubicBezTo>
                <a:cubicBezTo>
                  <a:pt x="1260" y="0"/>
                  <a:pt x="1260" y="0"/>
                  <a:pt x="1260" y="0"/>
                </a:cubicBezTo>
                <a:cubicBezTo>
                  <a:pt x="1260" y="10"/>
                  <a:pt x="1252" y="19"/>
                  <a:pt x="1242" y="19"/>
                </a:cubicBezTo>
                <a:cubicBezTo>
                  <a:pt x="1231" y="19"/>
                  <a:pt x="1223" y="10"/>
                  <a:pt x="1223" y="0"/>
                </a:cubicBezTo>
                <a:cubicBezTo>
                  <a:pt x="1198" y="0"/>
                  <a:pt x="1198" y="0"/>
                  <a:pt x="1198" y="0"/>
                </a:cubicBezTo>
                <a:cubicBezTo>
                  <a:pt x="1198" y="10"/>
                  <a:pt x="1190" y="19"/>
                  <a:pt x="1179" y="19"/>
                </a:cubicBezTo>
                <a:cubicBezTo>
                  <a:pt x="1169" y="19"/>
                  <a:pt x="1161" y="10"/>
                  <a:pt x="1161" y="0"/>
                </a:cubicBezTo>
                <a:cubicBezTo>
                  <a:pt x="1136" y="0"/>
                  <a:pt x="1136" y="0"/>
                  <a:pt x="1136" y="0"/>
                </a:cubicBezTo>
                <a:cubicBezTo>
                  <a:pt x="1136" y="10"/>
                  <a:pt x="1127" y="19"/>
                  <a:pt x="1117" y="19"/>
                </a:cubicBezTo>
                <a:cubicBezTo>
                  <a:pt x="1107" y="19"/>
                  <a:pt x="1099" y="10"/>
                  <a:pt x="1099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10"/>
                  <a:pt x="1065" y="19"/>
                  <a:pt x="1055" y="19"/>
                </a:cubicBezTo>
                <a:cubicBezTo>
                  <a:pt x="1045" y="19"/>
                  <a:pt x="1037" y="10"/>
                  <a:pt x="1037" y="0"/>
                </a:cubicBezTo>
                <a:cubicBezTo>
                  <a:pt x="1012" y="0"/>
                  <a:pt x="1012" y="0"/>
                  <a:pt x="1012" y="0"/>
                </a:cubicBezTo>
                <a:cubicBezTo>
                  <a:pt x="1012" y="10"/>
                  <a:pt x="1003" y="19"/>
                  <a:pt x="993" y="19"/>
                </a:cubicBezTo>
                <a:cubicBezTo>
                  <a:pt x="983" y="19"/>
                  <a:pt x="975" y="10"/>
                  <a:pt x="975" y="0"/>
                </a:cubicBezTo>
                <a:cubicBezTo>
                  <a:pt x="950" y="0"/>
                  <a:pt x="950" y="0"/>
                  <a:pt x="950" y="0"/>
                </a:cubicBezTo>
                <a:cubicBezTo>
                  <a:pt x="950" y="10"/>
                  <a:pt x="941" y="19"/>
                  <a:pt x="931" y="19"/>
                </a:cubicBezTo>
                <a:cubicBezTo>
                  <a:pt x="921" y="19"/>
                  <a:pt x="913" y="10"/>
                  <a:pt x="913" y="0"/>
                </a:cubicBezTo>
                <a:cubicBezTo>
                  <a:pt x="888" y="0"/>
                  <a:pt x="888" y="0"/>
                  <a:pt x="888" y="0"/>
                </a:cubicBezTo>
                <a:cubicBezTo>
                  <a:pt x="888" y="10"/>
                  <a:pt x="879" y="19"/>
                  <a:pt x="869" y="19"/>
                </a:cubicBezTo>
                <a:cubicBezTo>
                  <a:pt x="859" y="19"/>
                  <a:pt x="851" y="10"/>
                  <a:pt x="851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25" y="10"/>
                  <a:pt x="817" y="19"/>
                  <a:pt x="807" y="19"/>
                </a:cubicBezTo>
                <a:cubicBezTo>
                  <a:pt x="797" y="19"/>
                  <a:pt x="789" y="10"/>
                  <a:pt x="789" y="0"/>
                </a:cubicBezTo>
                <a:cubicBezTo>
                  <a:pt x="763" y="0"/>
                  <a:pt x="763" y="0"/>
                  <a:pt x="763" y="0"/>
                </a:cubicBezTo>
                <a:cubicBezTo>
                  <a:pt x="763" y="10"/>
                  <a:pt x="755" y="19"/>
                  <a:pt x="745" y="19"/>
                </a:cubicBezTo>
                <a:cubicBezTo>
                  <a:pt x="735" y="19"/>
                  <a:pt x="727" y="10"/>
                  <a:pt x="727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01" y="10"/>
                  <a:pt x="693" y="19"/>
                  <a:pt x="683" y="19"/>
                </a:cubicBezTo>
                <a:cubicBezTo>
                  <a:pt x="673" y="19"/>
                  <a:pt x="665" y="10"/>
                  <a:pt x="665" y="0"/>
                </a:cubicBezTo>
                <a:cubicBezTo>
                  <a:pt x="639" y="0"/>
                  <a:pt x="639" y="0"/>
                  <a:pt x="639" y="0"/>
                </a:cubicBezTo>
                <a:cubicBezTo>
                  <a:pt x="639" y="10"/>
                  <a:pt x="631" y="19"/>
                  <a:pt x="621" y="19"/>
                </a:cubicBezTo>
                <a:cubicBezTo>
                  <a:pt x="611" y="19"/>
                  <a:pt x="603" y="10"/>
                  <a:pt x="603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77" y="10"/>
                  <a:pt x="569" y="19"/>
                  <a:pt x="559" y="19"/>
                </a:cubicBezTo>
                <a:cubicBezTo>
                  <a:pt x="549" y="19"/>
                  <a:pt x="541" y="10"/>
                  <a:pt x="541" y="0"/>
                </a:cubicBezTo>
                <a:cubicBezTo>
                  <a:pt x="515" y="0"/>
                  <a:pt x="515" y="0"/>
                  <a:pt x="515" y="0"/>
                </a:cubicBezTo>
                <a:cubicBezTo>
                  <a:pt x="515" y="10"/>
                  <a:pt x="507" y="19"/>
                  <a:pt x="497" y="19"/>
                </a:cubicBezTo>
                <a:cubicBezTo>
                  <a:pt x="487" y="19"/>
                  <a:pt x="479" y="10"/>
                  <a:pt x="479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53" y="10"/>
                  <a:pt x="445" y="19"/>
                  <a:pt x="435" y="19"/>
                </a:cubicBezTo>
                <a:cubicBezTo>
                  <a:pt x="425" y="19"/>
                  <a:pt x="417" y="10"/>
                  <a:pt x="417" y="0"/>
                </a:cubicBezTo>
                <a:cubicBezTo>
                  <a:pt x="391" y="0"/>
                  <a:pt x="391" y="0"/>
                  <a:pt x="391" y="0"/>
                </a:cubicBezTo>
                <a:cubicBezTo>
                  <a:pt x="391" y="10"/>
                  <a:pt x="383" y="19"/>
                  <a:pt x="373" y="19"/>
                </a:cubicBezTo>
                <a:cubicBezTo>
                  <a:pt x="363" y="19"/>
                  <a:pt x="355" y="10"/>
                  <a:pt x="355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29" y="10"/>
                  <a:pt x="321" y="19"/>
                  <a:pt x="311" y="19"/>
                </a:cubicBezTo>
                <a:cubicBezTo>
                  <a:pt x="301" y="19"/>
                  <a:pt x="293" y="10"/>
                  <a:pt x="293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67" y="10"/>
                  <a:pt x="259" y="19"/>
                  <a:pt x="249" y="19"/>
                </a:cubicBezTo>
                <a:cubicBezTo>
                  <a:pt x="239" y="19"/>
                  <a:pt x="231" y="10"/>
                  <a:pt x="231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5" y="10"/>
                  <a:pt x="197" y="19"/>
                  <a:pt x="187" y="19"/>
                </a:cubicBezTo>
                <a:cubicBezTo>
                  <a:pt x="177" y="19"/>
                  <a:pt x="169" y="10"/>
                  <a:pt x="16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10"/>
                  <a:pt x="135" y="19"/>
                  <a:pt x="125" y="19"/>
                </a:cubicBezTo>
                <a:cubicBezTo>
                  <a:pt x="115" y="19"/>
                  <a:pt x="107" y="1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10"/>
                  <a:pt x="73" y="19"/>
                  <a:pt x="63" y="19"/>
                </a:cubicBezTo>
                <a:cubicBezTo>
                  <a:pt x="53" y="19"/>
                  <a:pt x="45" y="1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1801" y="1147"/>
                  <a:pt x="1801" y="1147"/>
                  <a:pt x="1801" y="1147"/>
                </a:cubicBezTo>
                <a:cubicBezTo>
                  <a:pt x="1801" y="0"/>
                  <a:pt x="1801" y="0"/>
                  <a:pt x="1801" y="0"/>
                </a:cubicBezTo>
                <a:lnTo>
                  <a:pt x="175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Google Shape;11;p2"/>
          <p:cNvGraphicFramePr/>
          <p:nvPr/>
        </p:nvGraphicFramePr>
        <p:xfrm>
          <a:off x="413175" y="58962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913550" y="1248613"/>
            <a:ext cx="5316900" cy="206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07600" y="3419087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2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399991" flipH="1">
            <a:off x="-601869" y="-206104"/>
            <a:ext cx="1052587" cy="1028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 rot="-2700000" flipH="1">
            <a:off x="7071370" y="4010405"/>
            <a:ext cx="3273234" cy="1816789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27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4185204" y="2363403"/>
            <a:ext cx="25056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713225" y="2363403"/>
            <a:ext cx="25056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4185200" y="205537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solidFill>
                  <a:schemeClr val="dk1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713225" y="205537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solidFill>
                  <a:schemeClr val="dk1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ed Hat Display ExtraBold"/>
              <a:buNone/>
              <a:defRPr sz="2400">
                <a:latin typeface="Red Hat Display ExtraBold"/>
                <a:ea typeface="Red Hat Display ExtraBold"/>
                <a:cs typeface="Red Hat Display ExtraBold"/>
                <a:sym typeface="Red Hat Display ExtraBo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 rot="9000081">
            <a:off x="-1073625" y="-844971"/>
            <a:ext cx="3273486" cy="1816929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44524">
            <a:off x="7636828" y="3800819"/>
            <a:ext cx="2101303" cy="205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6123185">
            <a:off x="872165" y="4711672"/>
            <a:ext cx="1052585" cy="102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5400000">
            <a:off x="7328752" y="-501236"/>
            <a:ext cx="1052587" cy="1028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267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900000" flipH="1">
            <a:off x="8470785" y="1986875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 rot="9376828">
            <a:off x="7832581" y="-891731"/>
            <a:ext cx="1652138" cy="1623415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1491983">
            <a:off x="-1210974" y="4064451"/>
            <a:ext cx="3273358" cy="1816858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44524" flipH="1">
            <a:off x="-919169" y="-1107031"/>
            <a:ext cx="2101303" cy="205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80079" flipH="1">
            <a:off x="7607995" y="4110999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8100012" flipH="1">
            <a:off x="4303037" y="-805343"/>
            <a:ext cx="1052584" cy="1028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57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1477050" y="801950"/>
            <a:ext cx="6189900" cy="147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1477200" y="2405825"/>
            <a:ext cx="6189900" cy="1715700"/>
          </a:xfrm>
          <a:prstGeom prst="rect">
            <a:avLst/>
          </a:prstGeom>
          <a:solidFill>
            <a:srgbClr val="5264F7">
              <a:alpha val="1562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pic>
        <p:nvPicPr>
          <p:cNvPr id="46" name="Google Shape;46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900000">
            <a:off x="-317961" y="4797125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/>
          <p:nvPr/>
        </p:nvSpPr>
        <p:spPr>
          <a:xfrm rot="-1423172">
            <a:off x="7922868" y="3724157"/>
            <a:ext cx="1652138" cy="1623415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 rot="10800000">
            <a:off x="2822947" y="-1277347"/>
            <a:ext cx="3273352" cy="1816854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44524">
            <a:off x="7475378" y="-1107031"/>
            <a:ext cx="2101303" cy="205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680079">
            <a:off x="-1249401" y="1237349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6123185">
            <a:off x="605790" y="-556128"/>
            <a:ext cx="1052585" cy="1028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18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900000">
            <a:off x="-317961" y="4797125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/>
          <p:nvPr/>
        </p:nvSpPr>
        <p:spPr>
          <a:xfrm rot="-1423172">
            <a:off x="7922868" y="3724157"/>
            <a:ext cx="1652138" cy="1623415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/>
          <p:nvPr/>
        </p:nvSpPr>
        <p:spPr>
          <a:xfrm rot="10800000">
            <a:off x="2822947" y="-1277347"/>
            <a:ext cx="3273352" cy="1816854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44524">
            <a:off x="7475378" y="-1107031"/>
            <a:ext cx="2101303" cy="205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680079">
            <a:off x="-1249401" y="1237349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6123185">
            <a:off x="605790" y="-556128"/>
            <a:ext cx="1052585" cy="102888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9"/>
          <p:cNvSpPr/>
          <p:nvPr/>
        </p:nvSpPr>
        <p:spPr>
          <a:xfrm rot="9000081">
            <a:off x="-1073625" y="-844971"/>
            <a:ext cx="3273486" cy="1816929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44524">
            <a:off x="7636828" y="3800819"/>
            <a:ext cx="2101303" cy="205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7328752" y="-501236"/>
            <a:ext cx="1052587" cy="1028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275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83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023975"/>
            <a:ext cx="6576000" cy="10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284000" y="308885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9740">
            <a:off x="-650790" y="441378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680079">
            <a:off x="4657674" y="-1618276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-3650087">
            <a:off x="8748726" y="2290521"/>
            <a:ext cx="1052586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/>
          <p:nvPr/>
        </p:nvSpPr>
        <p:spPr>
          <a:xfrm rot="9900086" flipH="1">
            <a:off x="-645861" y="-718903"/>
            <a:ext cx="1652057" cy="1623335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900000">
            <a:off x="6149914" y="4667250"/>
            <a:ext cx="1052588" cy="102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15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736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/>
          </p:nvPr>
        </p:nvSpPr>
        <p:spPr>
          <a:xfrm>
            <a:off x="1500600" y="1694200"/>
            <a:ext cx="69234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3"/>
          </p:nvPr>
        </p:nvSpPr>
        <p:spPr>
          <a:xfrm>
            <a:off x="1500600" y="2752488"/>
            <a:ext cx="69234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4"/>
          </p:nvPr>
        </p:nvSpPr>
        <p:spPr>
          <a:xfrm>
            <a:off x="1500600" y="3810775"/>
            <a:ext cx="69234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1694200"/>
            <a:ext cx="7347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75349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09494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900000">
            <a:off x="-573886" y="-286275"/>
            <a:ext cx="1052588" cy="102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-488948" y="4487089"/>
            <a:ext cx="1052587" cy="10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-3599994">
            <a:off x="8409001" y="643583"/>
            <a:ext cx="1052587" cy="102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08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 amt="80000"/>
          </a:blip>
          <a:srcRect t="7834" b="7834"/>
          <a:stretch/>
        </p:blipFill>
        <p:spPr>
          <a:xfrm>
            <a:off x="-1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390576" y="252275"/>
            <a:ext cx="8362849" cy="4638950"/>
          </a:xfrm>
          <a:custGeom>
            <a:avLst/>
            <a:gdLst/>
            <a:ahLst/>
            <a:cxnLst/>
            <a:rect l="l" t="t" r="r" b="b"/>
            <a:pathLst>
              <a:path w="1801" h="1147" extrusionOk="0">
                <a:moveTo>
                  <a:pt x="1756" y="0"/>
                </a:moveTo>
                <a:cubicBezTo>
                  <a:pt x="1756" y="10"/>
                  <a:pt x="1748" y="19"/>
                  <a:pt x="1738" y="19"/>
                </a:cubicBezTo>
                <a:cubicBezTo>
                  <a:pt x="1728" y="19"/>
                  <a:pt x="1720" y="10"/>
                  <a:pt x="1720" y="0"/>
                </a:cubicBezTo>
                <a:cubicBezTo>
                  <a:pt x="1694" y="0"/>
                  <a:pt x="1694" y="0"/>
                  <a:pt x="1694" y="0"/>
                </a:cubicBezTo>
                <a:cubicBezTo>
                  <a:pt x="1694" y="10"/>
                  <a:pt x="1686" y="19"/>
                  <a:pt x="1676" y="19"/>
                </a:cubicBezTo>
                <a:cubicBezTo>
                  <a:pt x="1666" y="19"/>
                  <a:pt x="1658" y="10"/>
                  <a:pt x="1658" y="0"/>
                </a:cubicBezTo>
                <a:cubicBezTo>
                  <a:pt x="1632" y="0"/>
                  <a:pt x="1632" y="0"/>
                  <a:pt x="1632" y="0"/>
                </a:cubicBezTo>
                <a:cubicBezTo>
                  <a:pt x="1632" y="10"/>
                  <a:pt x="1624" y="19"/>
                  <a:pt x="1614" y="19"/>
                </a:cubicBezTo>
                <a:cubicBezTo>
                  <a:pt x="1604" y="19"/>
                  <a:pt x="1596" y="10"/>
                  <a:pt x="1596" y="0"/>
                </a:cubicBezTo>
                <a:cubicBezTo>
                  <a:pt x="1570" y="0"/>
                  <a:pt x="1570" y="0"/>
                  <a:pt x="1570" y="0"/>
                </a:cubicBezTo>
                <a:cubicBezTo>
                  <a:pt x="1570" y="10"/>
                  <a:pt x="1562" y="19"/>
                  <a:pt x="1552" y="19"/>
                </a:cubicBezTo>
                <a:cubicBezTo>
                  <a:pt x="1542" y="19"/>
                  <a:pt x="1533" y="10"/>
                  <a:pt x="1533" y="0"/>
                </a:cubicBezTo>
                <a:cubicBezTo>
                  <a:pt x="1508" y="0"/>
                  <a:pt x="1508" y="0"/>
                  <a:pt x="1508" y="0"/>
                </a:cubicBezTo>
                <a:cubicBezTo>
                  <a:pt x="1508" y="10"/>
                  <a:pt x="1500" y="19"/>
                  <a:pt x="1490" y="19"/>
                </a:cubicBezTo>
                <a:cubicBezTo>
                  <a:pt x="1480" y="19"/>
                  <a:pt x="1471" y="10"/>
                  <a:pt x="1471" y="0"/>
                </a:cubicBezTo>
                <a:cubicBezTo>
                  <a:pt x="1446" y="0"/>
                  <a:pt x="1446" y="0"/>
                  <a:pt x="1446" y="0"/>
                </a:cubicBezTo>
                <a:cubicBezTo>
                  <a:pt x="1446" y="10"/>
                  <a:pt x="1438" y="19"/>
                  <a:pt x="1428" y="19"/>
                </a:cubicBezTo>
                <a:cubicBezTo>
                  <a:pt x="1418" y="19"/>
                  <a:pt x="1409" y="10"/>
                  <a:pt x="1409" y="0"/>
                </a:cubicBezTo>
                <a:cubicBezTo>
                  <a:pt x="1384" y="0"/>
                  <a:pt x="1384" y="0"/>
                  <a:pt x="1384" y="0"/>
                </a:cubicBezTo>
                <a:cubicBezTo>
                  <a:pt x="1384" y="10"/>
                  <a:pt x="1376" y="19"/>
                  <a:pt x="1366" y="19"/>
                </a:cubicBezTo>
                <a:cubicBezTo>
                  <a:pt x="1356" y="19"/>
                  <a:pt x="1347" y="10"/>
                  <a:pt x="1347" y="0"/>
                </a:cubicBezTo>
                <a:cubicBezTo>
                  <a:pt x="1322" y="0"/>
                  <a:pt x="1322" y="0"/>
                  <a:pt x="1322" y="0"/>
                </a:cubicBezTo>
                <a:cubicBezTo>
                  <a:pt x="1322" y="10"/>
                  <a:pt x="1314" y="19"/>
                  <a:pt x="1304" y="19"/>
                </a:cubicBezTo>
                <a:cubicBezTo>
                  <a:pt x="1294" y="19"/>
                  <a:pt x="1285" y="10"/>
                  <a:pt x="1285" y="0"/>
                </a:cubicBezTo>
                <a:cubicBezTo>
                  <a:pt x="1260" y="0"/>
                  <a:pt x="1260" y="0"/>
                  <a:pt x="1260" y="0"/>
                </a:cubicBezTo>
                <a:cubicBezTo>
                  <a:pt x="1260" y="10"/>
                  <a:pt x="1252" y="19"/>
                  <a:pt x="1242" y="19"/>
                </a:cubicBezTo>
                <a:cubicBezTo>
                  <a:pt x="1231" y="19"/>
                  <a:pt x="1223" y="10"/>
                  <a:pt x="1223" y="0"/>
                </a:cubicBezTo>
                <a:cubicBezTo>
                  <a:pt x="1198" y="0"/>
                  <a:pt x="1198" y="0"/>
                  <a:pt x="1198" y="0"/>
                </a:cubicBezTo>
                <a:cubicBezTo>
                  <a:pt x="1198" y="10"/>
                  <a:pt x="1190" y="19"/>
                  <a:pt x="1179" y="19"/>
                </a:cubicBezTo>
                <a:cubicBezTo>
                  <a:pt x="1169" y="19"/>
                  <a:pt x="1161" y="10"/>
                  <a:pt x="1161" y="0"/>
                </a:cubicBezTo>
                <a:cubicBezTo>
                  <a:pt x="1136" y="0"/>
                  <a:pt x="1136" y="0"/>
                  <a:pt x="1136" y="0"/>
                </a:cubicBezTo>
                <a:cubicBezTo>
                  <a:pt x="1136" y="10"/>
                  <a:pt x="1127" y="19"/>
                  <a:pt x="1117" y="19"/>
                </a:cubicBezTo>
                <a:cubicBezTo>
                  <a:pt x="1107" y="19"/>
                  <a:pt x="1099" y="10"/>
                  <a:pt x="1099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10"/>
                  <a:pt x="1065" y="19"/>
                  <a:pt x="1055" y="19"/>
                </a:cubicBezTo>
                <a:cubicBezTo>
                  <a:pt x="1045" y="19"/>
                  <a:pt x="1037" y="10"/>
                  <a:pt x="1037" y="0"/>
                </a:cubicBezTo>
                <a:cubicBezTo>
                  <a:pt x="1012" y="0"/>
                  <a:pt x="1012" y="0"/>
                  <a:pt x="1012" y="0"/>
                </a:cubicBezTo>
                <a:cubicBezTo>
                  <a:pt x="1012" y="10"/>
                  <a:pt x="1003" y="19"/>
                  <a:pt x="993" y="19"/>
                </a:cubicBezTo>
                <a:cubicBezTo>
                  <a:pt x="983" y="19"/>
                  <a:pt x="975" y="10"/>
                  <a:pt x="975" y="0"/>
                </a:cubicBezTo>
                <a:cubicBezTo>
                  <a:pt x="950" y="0"/>
                  <a:pt x="950" y="0"/>
                  <a:pt x="950" y="0"/>
                </a:cubicBezTo>
                <a:cubicBezTo>
                  <a:pt x="950" y="10"/>
                  <a:pt x="941" y="19"/>
                  <a:pt x="931" y="19"/>
                </a:cubicBezTo>
                <a:cubicBezTo>
                  <a:pt x="921" y="19"/>
                  <a:pt x="913" y="10"/>
                  <a:pt x="913" y="0"/>
                </a:cubicBezTo>
                <a:cubicBezTo>
                  <a:pt x="888" y="0"/>
                  <a:pt x="888" y="0"/>
                  <a:pt x="888" y="0"/>
                </a:cubicBezTo>
                <a:cubicBezTo>
                  <a:pt x="888" y="10"/>
                  <a:pt x="879" y="19"/>
                  <a:pt x="869" y="19"/>
                </a:cubicBezTo>
                <a:cubicBezTo>
                  <a:pt x="859" y="19"/>
                  <a:pt x="851" y="10"/>
                  <a:pt x="851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25" y="10"/>
                  <a:pt x="817" y="19"/>
                  <a:pt x="807" y="19"/>
                </a:cubicBezTo>
                <a:cubicBezTo>
                  <a:pt x="797" y="19"/>
                  <a:pt x="789" y="10"/>
                  <a:pt x="789" y="0"/>
                </a:cubicBezTo>
                <a:cubicBezTo>
                  <a:pt x="763" y="0"/>
                  <a:pt x="763" y="0"/>
                  <a:pt x="763" y="0"/>
                </a:cubicBezTo>
                <a:cubicBezTo>
                  <a:pt x="763" y="10"/>
                  <a:pt x="755" y="19"/>
                  <a:pt x="745" y="19"/>
                </a:cubicBezTo>
                <a:cubicBezTo>
                  <a:pt x="735" y="19"/>
                  <a:pt x="727" y="10"/>
                  <a:pt x="727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01" y="10"/>
                  <a:pt x="693" y="19"/>
                  <a:pt x="683" y="19"/>
                </a:cubicBezTo>
                <a:cubicBezTo>
                  <a:pt x="673" y="19"/>
                  <a:pt x="665" y="10"/>
                  <a:pt x="665" y="0"/>
                </a:cubicBezTo>
                <a:cubicBezTo>
                  <a:pt x="639" y="0"/>
                  <a:pt x="639" y="0"/>
                  <a:pt x="639" y="0"/>
                </a:cubicBezTo>
                <a:cubicBezTo>
                  <a:pt x="639" y="10"/>
                  <a:pt x="631" y="19"/>
                  <a:pt x="621" y="19"/>
                </a:cubicBezTo>
                <a:cubicBezTo>
                  <a:pt x="611" y="19"/>
                  <a:pt x="603" y="10"/>
                  <a:pt x="603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77" y="10"/>
                  <a:pt x="569" y="19"/>
                  <a:pt x="559" y="19"/>
                </a:cubicBezTo>
                <a:cubicBezTo>
                  <a:pt x="549" y="19"/>
                  <a:pt x="541" y="10"/>
                  <a:pt x="541" y="0"/>
                </a:cubicBezTo>
                <a:cubicBezTo>
                  <a:pt x="515" y="0"/>
                  <a:pt x="515" y="0"/>
                  <a:pt x="515" y="0"/>
                </a:cubicBezTo>
                <a:cubicBezTo>
                  <a:pt x="515" y="10"/>
                  <a:pt x="507" y="19"/>
                  <a:pt x="497" y="19"/>
                </a:cubicBezTo>
                <a:cubicBezTo>
                  <a:pt x="487" y="19"/>
                  <a:pt x="479" y="10"/>
                  <a:pt x="479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53" y="10"/>
                  <a:pt x="445" y="19"/>
                  <a:pt x="435" y="19"/>
                </a:cubicBezTo>
                <a:cubicBezTo>
                  <a:pt x="425" y="19"/>
                  <a:pt x="417" y="10"/>
                  <a:pt x="417" y="0"/>
                </a:cubicBezTo>
                <a:cubicBezTo>
                  <a:pt x="391" y="0"/>
                  <a:pt x="391" y="0"/>
                  <a:pt x="391" y="0"/>
                </a:cubicBezTo>
                <a:cubicBezTo>
                  <a:pt x="391" y="10"/>
                  <a:pt x="383" y="19"/>
                  <a:pt x="373" y="19"/>
                </a:cubicBezTo>
                <a:cubicBezTo>
                  <a:pt x="363" y="19"/>
                  <a:pt x="355" y="10"/>
                  <a:pt x="355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29" y="10"/>
                  <a:pt x="321" y="19"/>
                  <a:pt x="311" y="19"/>
                </a:cubicBezTo>
                <a:cubicBezTo>
                  <a:pt x="301" y="19"/>
                  <a:pt x="293" y="10"/>
                  <a:pt x="293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67" y="10"/>
                  <a:pt x="259" y="19"/>
                  <a:pt x="249" y="19"/>
                </a:cubicBezTo>
                <a:cubicBezTo>
                  <a:pt x="239" y="19"/>
                  <a:pt x="231" y="10"/>
                  <a:pt x="231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5" y="10"/>
                  <a:pt x="197" y="19"/>
                  <a:pt x="187" y="19"/>
                </a:cubicBezTo>
                <a:cubicBezTo>
                  <a:pt x="177" y="19"/>
                  <a:pt x="169" y="10"/>
                  <a:pt x="16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10"/>
                  <a:pt x="135" y="19"/>
                  <a:pt x="125" y="19"/>
                </a:cubicBezTo>
                <a:cubicBezTo>
                  <a:pt x="115" y="19"/>
                  <a:pt x="107" y="1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10"/>
                  <a:pt x="73" y="19"/>
                  <a:pt x="63" y="19"/>
                </a:cubicBezTo>
                <a:cubicBezTo>
                  <a:pt x="53" y="19"/>
                  <a:pt x="45" y="1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1801" y="1147"/>
                  <a:pt x="1801" y="1147"/>
                  <a:pt x="1801" y="1147"/>
                </a:cubicBezTo>
                <a:cubicBezTo>
                  <a:pt x="1801" y="0"/>
                  <a:pt x="1801" y="0"/>
                  <a:pt x="1801" y="0"/>
                </a:cubicBezTo>
                <a:lnTo>
                  <a:pt x="175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" name="Google Shape;25;p4"/>
          <p:cNvGraphicFramePr/>
          <p:nvPr/>
        </p:nvGraphicFramePr>
        <p:xfrm>
          <a:off x="413175" y="58962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062601"/>
            <a:ext cx="7704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2184600" y="1886150"/>
            <a:ext cx="62460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2" hasCustomPrompt="1"/>
          </p:nvPr>
        </p:nvSpPr>
        <p:spPr>
          <a:xfrm>
            <a:off x="7024600" y="783239"/>
            <a:ext cx="14061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9740">
            <a:off x="-650790" y="441378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900000">
            <a:off x="8288714" y="4580650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 rot="-9900086">
            <a:off x="8325289" y="-717728"/>
            <a:ext cx="1652057" cy="1623335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-3650087">
            <a:off x="-43799" y="829321"/>
            <a:ext cx="1052586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3382675" y="3726900"/>
            <a:ext cx="5028600" cy="416700"/>
          </a:xfrm>
          <a:prstGeom prst="rect">
            <a:avLst/>
          </a:prstGeom>
          <a:solidFill>
            <a:srgbClr val="5264F7">
              <a:alpha val="1562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412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1028700" y="2040082"/>
            <a:ext cx="6487500" cy="13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 idx="2" hasCustomPrompt="1"/>
          </p:nvPr>
        </p:nvSpPr>
        <p:spPr>
          <a:xfrm>
            <a:off x="1028700" y="828400"/>
            <a:ext cx="14061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9740">
            <a:off x="-650790" y="441378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900000">
            <a:off x="5244939" y="4811625"/>
            <a:ext cx="1052588" cy="102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-3650087">
            <a:off x="-441986" y="396371"/>
            <a:ext cx="1052586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 rot="10800000">
            <a:off x="2822947" y="-1096147"/>
            <a:ext cx="3273352" cy="1816854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 rot="-1799980">
            <a:off x="7763371" y="3828113"/>
            <a:ext cx="1652104" cy="1623382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64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720000" y="441650"/>
            <a:ext cx="77109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"/>
          </p:nvPr>
        </p:nvSpPr>
        <p:spPr>
          <a:xfrm>
            <a:off x="720000" y="1729725"/>
            <a:ext cx="5066400" cy="21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▲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9pPr>
          </a:lstStyle>
          <a:p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5399991">
            <a:off x="-188674" y="-140479"/>
            <a:ext cx="1052587" cy="10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01438">
            <a:off x="-832889" y="4298824"/>
            <a:ext cx="2101306" cy="205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 rot="-3116689">
            <a:off x="7078601" y="3528276"/>
            <a:ext cx="3273311" cy="1816832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0">
            <a:off x="7796036" y="-827935"/>
            <a:ext cx="1901578" cy="1762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255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720000" y="903825"/>
            <a:ext cx="5098800" cy="6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720000" y="1755975"/>
            <a:ext cx="5623800" cy="24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▲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9pPr>
          </a:lstStyle>
          <a:p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9740">
            <a:off x="-650790" y="441378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680079">
            <a:off x="4657674" y="-1618276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-3650087">
            <a:off x="8748726" y="-34229"/>
            <a:ext cx="1052586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9900086" flipH="1">
            <a:off x="-645861" y="-718903"/>
            <a:ext cx="1652057" cy="1623335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900000">
            <a:off x="6149914" y="4667250"/>
            <a:ext cx="1052588" cy="102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23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720000" y="903662"/>
            <a:ext cx="5505900" cy="6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"/>
          </p:nvPr>
        </p:nvSpPr>
        <p:spPr>
          <a:xfrm>
            <a:off x="720000" y="1779275"/>
            <a:ext cx="5505900" cy="22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▲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9pPr>
          </a:lstStyle>
          <a:p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44524">
            <a:off x="-1863497" y="-609293"/>
            <a:ext cx="2101303" cy="205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399991" flipH="1">
            <a:off x="7048393" y="-397804"/>
            <a:ext cx="1052587" cy="10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900000" flipH="1">
            <a:off x="3974279" y="4615300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 rot="3116689" flipH="1">
            <a:off x="-1712230" y="3519601"/>
            <a:ext cx="3273311" cy="1816832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01438" flipH="1">
            <a:off x="7977414" y="4246874"/>
            <a:ext cx="2101306" cy="2054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342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 flipH="1">
            <a:off x="3608350" y="903798"/>
            <a:ext cx="4760700" cy="6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1"/>
          </p:nvPr>
        </p:nvSpPr>
        <p:spPr>
          <a:xfrm flipH="1">
            <a:off x="3608350" y="1666100"/>
            <a:ext cx="4760700" cy="24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▲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Char char="o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Noto Sans Symbols"/>
              <a:buChar char="▪"/>
              <a:defRPr/>
            </a:lvl9pPr>
          </a:lstStyle>
          <a:p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40475">
            <a:off x="3400561" y="-1120235"/>
            <a:ext cx="1901577" cy="176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5399991">
            <a:off x="-188674" y="-140479"/>
            <a:ext cx="1052587" cy="10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01438">
            <a:off x="-832889" y="4298824"/>
            <a:ext cx="2101306" cy="205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/>
          <p:nvPr/>
        </p:nvSpPr>
        <p:spPr>
          <a:xfrm rot="-3116689">
            <a:off x="7266576" y="4001151"/>
            <a:ext cx="3273311" cy="1816832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449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720000" y="1418625"/>
            <a:ext cx="56184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137" name="Google Shape;137;p20"/>
          <p:cNvSpPr/>
          <p:nvPr/>
        </p:nvSpPr>
        <p:spPr>
          <a:xfrm rot="-9746512">
            <a:off x="6333933" y="-680070"/>
            <a:ext cx="3273381" cy="1816871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900000">
            <a:off x="4790439" y="4580650"/>
            <a:ext cx="1052588" cy="102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9740">
            <a:off x="-717165" y="452923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-5399991">
            <a:off x="-188674" y="-140479"/>
            <a:ext cx="1052587" cy="1028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309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subTitle" idx="1"/>
          </p:nvPr>
        </p:nvSpPr>
        <p:spPr>
          <a:xfrm>
            <a:off x="939675" y="2392000"/>
            <a:ext cx="7264800" cy="1821900"/>
          </a:xfrm>
          <a:prstGeom prst="rect">
            <a:avLst/>
          </a:prstGeom>
          <a:solidFill>
            <a:srgbClr val="5264F7">
              <a:alpha val="1562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939675" y="925275"/>
            <a:ext cx="7264800" cy="13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99740" flipH="1">
            <a:off x="8365225" y="441378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80079" flipH="1">
            <a:off x="-1395290" y="-1048338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3650087" flipH="1">
            <a:off x="8897190" y="396371"/>
            <a:ext cx="1052586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/>
          <p:nvPr/>
        </p:nvSpPr>
        <p:spPr>
          <a:xfrm rot="10800000">
            <a:off x="2822947" y="-1320247"/>
            <a:ext cx="3273352" cy="1816854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900000">
            <a:off x="4374239" y="4944775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/>
          <p:nvPr/>
        </p:nvSpPr>
        <p:spPr>
          <a:xfrm rot="1799980" flipH="1">
            <a:off x="-674911" y="4283413"/>
            <a:ext cx="1652104" cy="1623382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854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1517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713225" y="1598200"/>
            <a:ext cx="41517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/>
          <p:nvPr/>
        </p:nvSpPr>
        <p:spPr>
          <a:xfrm>
            <a:off x="713225" y="3547375"/>
            <a:ext cx="471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infographics, images by </a:t>
            </a:r>
            <a:r>
              <a:rPr lang="en" sz="12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&amp; content by </a:t>
            </a:r>
            <a:r>
              <a:rPr lang="en" sz="12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Swetha Tandri</a:t>
            </a:r>
            <a:endParaRPr sz="1200" b="1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9740">
            <a:off x="-776928" y="4644762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-900000">
            <a:off x="5244939" y="4867700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/>
          <p:nvPr/>
        </p:nvSpPr>
        <p:spPr>
          <a:xfrm rot="10800000">
            <a:off x="1995247" y="-1397572"/>
            <a:ext cx="3273352" cy="1816854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 rot="-1799980">
            <a:off x="8241221" y="3916238"/>
            <a:ext cx="1652104" cy="1623382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99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99740" flipH="1">
            <a:off x="8204050" y="4413787"/>
            <a:ext cx="1470205" cy="13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80079" flipH="1">
            <a:off x="-1220090" y="-1048338"/>
            <a:ext cx="2101306" cy="205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3650087" flipH="1">
            <a:off x="8736015" y="396371"/>
            <a:ext cx="1052586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/>
          <p:nvPr/>
        </p:nvSpPr>
        <p:spPr>
          <a:xfrm rot="10800000">
            <a:off x="2822947" y="-1152072"/>
            <a:ext cx="3273352" cy="1816854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900000">
            <a:off x="4374239" y="4811625"/>
            <a:ext cx="1052588" cy="10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/>
          <p:nvPr/>
        </p:nvSpPr>
        <p:spPr>
          <a:xfrm rot="1799980" flipH="1">
            <a:off x="-499711" y="4283413"/>
            <a:ext cx="1652104" cy="1623382"/>
          </a:xfrm>
          <a:custGeom>
            <a:avLst/>
            <a:gdLst/>
            <a:ahLst/>
            <a:cxnLst/>
            <a:rect l="l" t="t" r="r" b="b"/>
            <a:pathLst>
              <a:path w="50732" h="49850" extrusionOk="0">
                <a:moveTo>
                  <a:pt x="3891" y="49850"/>
                </a:moveTo>
                <a:cubicBezTo>
                  <a:pt x="3314" y="49850"/>
                  <a:pt x="2736" y="49698"/>
                  <a:pt x="2189" y="49394"/>
                </a:cubicBezTo>
                <a:cubicBezTo>
                  <a:pt x="548" y="48451"/>
                  <a:pt x="1" y="46354"/>
                  <a:pt x="943" y="44713"/>
                </a:cubicBezTo>
                <a:lnTo>
                  <a:pt x="25624" y="1764"/>
                </a:lnTo>
                <a:cubicBezTo>
                  <a:pt x="26263" y="670"/>
                  <a:pt x="27478" y="1"/>
                  <a:pt x="28786" y="62"/>
                </a:cubicBezTo>
                <a:cubicBezTo>
                  <a:pt x="30062" y="123"/>
                  <a:pt x="31187" y="913"/>
                  <a:pt x="31734" y="2098"/>
                </a:cubicBezTo>
                <a:lnTo>
                  <a:pt x="49971" y="43132"/>
                </a:lnTo>
                <a:cubicBezTo>
                  <a:pt x="50731" y="44865"/>
                  <a:pt x="49941" y="46871"/>
                  <a:pt x="48239" y="47631"/>
                </a:cubicBezTo>
                <a:cubicBezTo>
                  <a:pt x="46506" y="48391"/>
                  <a:pt x="44470" y="47631"/>
                  <a:pt x="43710" y="45898"/>
                </a:cubicBezTo>
                <a:lnTo>
                  <a:pt x="28208" y="11004"/>
                </a:lnTo>
                <a:lnTo>
                  <a:pt x="6870" y="48117"/>
                </a:lnTo>
                <a:cubicBezTo>
                  <a:pt x="6232" y="49211"/>
                  <a:pt x="5077" y="49819"/>
                  <a:pt x="3891" y="4985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67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 rotWithShape="1">
          <a:blip r:embed="rId2">
            <a:alphaModFix amt="80000"/>
          </a:blip>
          <a:srcRect t="7834" b="7834"/>
          <a:stretch/>
        </p:blipFill>
        <p:spPr>
          <a:xfrm>
            <a:off x="-1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390576" y="252275"/>
            <a:ext cx="8362849" cy="4638950"/>
          </a:xfrm>
          <a:custGeom>
            <a:avLst/>
            <a:gdLst/>
            <a:ahLst/>
            <a:cxnLst/>
            <a:rect l="l" t="t" r="r" b="b"/>
            <a:pathLst>
              <a:path w="1801" h="1147" extrusionOk="0">
                <a:moveTo>
                  <a:pt x="1756" y="0"/>
                </a:moveTo>
                <a:cubicBezTo>
                  <a:pt x="1756" y="10"/>
                  <a:pt x="1748" y="19"/>
                  <a:pt x="1738" y="19"/>
                </a:cubicBezTo>
                <a:cubicBezTo>
                  <a:pt x="1728" y="19"/>
                  <a:pt x="1720" y="10"/>
                  <a:pt x="1720" y="0"/>
                </a:cubicBezTo>
                <a:cubicBezTo>
                  <a:pt x="1694" y="0"/>
                  <a:pt x="1694" y="0"/>
                  <a:pt x="1694" y="0"/>
                </a:cubicBezTo>
                <a:cubicBezTo>
                  <a:pt x="1694" y="10"/>
                  <a:pt x="1686" y="19"/>
                  <a:pt x="1676" y="19"/>
                </a:cubicBezTo>
                <a:cubicBezTo>
                  <a:pt x="1666" y="19"/>
                  <a:pt x="1658" y="10"/>
                  <a:pt x="1658" y="0"/>
                </a:cubicBezTo>
                <a:cubicBezTo>
                  <a:pt x="1632" y="0"/>
                  <a:pt x="1632" y="0"/>
                  <a:pt x="1632" y="0"/>
                </a:cubicBezTo>
                <a:cubicBezTo>
                  <a:pt x="1632" y="10"/>
                  <a:pt x="1624" y="19"/>
                  <a:pt x="1614" y="19"/>
                </a:cubicBezTo>
                <a:cubicBezTo>
                  <a:pt x="1604" y="19"/>
                  <a:pt x="1596" y="10"/>
                  <a:pt x="1596" y="0"/>
                </a:cubicBezTo>
                <a:cubicBezTo>
                  <a:pt x="1570" y="0"/>
                  <a:pt x="1570" y="0"/>
                  <a:pt x="1570" y="0"/>
                </a:cubicBezTo>
                <a:cubicBezTo>
                  <a:pt x="1570" y="10"/>
                  <a:pt x="1562" y="19"/>
                  <a:pt x="1552" y="19"/>
                </a:cubicBezTo>
                <a:cubicBezTo>
                  <a:pt x="1542" y="19"/>
                  <a:pt x="1533" y="10"/>
                  <a:pt x="1533" y="0"/>
                </a:cubicBezTo>
                <a:cubicBezTo>
                  <a:pt x="1508" y="0"/>
                  <a:pt x="1508" y="0"/>
                  <a:pt x="1508" y="0"/>
                </a:cubicBezTo>
                <a:cubicBezTo>
                  <a:pt x="1508" y="10"/>
                  <a:pt x="1500" y="19"/>
                  <a:pt x="1490" y="19"/>
                </a:cubicBezTo>
                <a:cubicBezTo>
                  <a:pt x="1480" y="19"/>
                  <a:pt x="1471" y="10"/>
                  <a:pt x="1471" y="0"/>
                </a:cubicBezTo>
                <a:cubicBezTo>
                  <a:pt x="1446" y="0"/>
                  <a:pt x="1446" y="0"/>
                  <a:pt x="1446" y="0"/>
                </a:cubicBezTo>
                <a:cubicBezTo>
                  <a:pt x="1446" y="10"/>
                  <a:pt x="1438" y="19"/>
                  <a:pt x="1428" y="19"/>
                </a:cubicBezTo>
                <a:cubicBezTo>
                  <a:pt x="1418" y="19"/>
                  <a:pt x="1409" y="10"/>
                  <a:pt x="1409" y="0"/>
                </a:cubicBezTo>
                <a:cubicBezTo>
                  <a:pt x="1384" y="0"/>
                  <a:pt x="1384" y="0"/>
                  <a:pt x="1384" y="0"/>
                </a:cubicBezTo>
                <a:cubicBezTo>
                  <a:pt x="1384" y="10"/>
                  <a:pt x="1376" y="19"/>
                  <a:pt x="1366" y="19"/>
                </a:cubicBezTo>
                <a:cubicBezTo>
                  <a:pt x="1356" y="19"/>
                  <a:pt x="1347" y="10"/>
                  <a:pt x="1347" y="0"/>
                </a:cubicBezTo>
                <a:cubicBezTo>
                  <a:pt x="1322" y="0"/>
                  <a:pt x="1322" y="0"/>
                  <a:pt x="1322" y="0"/>
                </a:cubicBezTo>
                <a:cubicBezTo>
                  <a:pt x="1322" y="10"/>
                  <a:pt x="1314" y="19"/>
                  <a:pt x="1304" y="19"/>
                </a:cubicBezTo>
                <a:cubicBezTo>
                  <a:pt x="1294" y="19"/>
                  <a:pt x="1285" y="10"/>
                  <a:pt x="1285" y="0"/>
                </a:cubicBezTo>
                <a:cubicBezTo>
                  <a:pt x="1260" y="0"/>
                  <a:pt x="1260" y="0"/>
                  <a:pt x="1260" y="0"/>
                </a:cubicBezTo>
                <a:cubicBezTo>
                  <a:pt x="1260" y="10"/>
                  <a:pt x="1252" y="19"/>
                  <a:pt x="1242" y="19"/>
                </a:cubicBezTo>
                <a:cubicBezTo>
                  <a:pt x="1231" y="19"/>
                  <a:pt x="1223" y="10"/>
                  <a:pt x="1223" y="0"/>
                </a:cubicBezTo>
                <a:cubicBezTo>
                  <a:pt x="1198" y="0"/>
                  <a:pt x="1198" y="0"/>
                  <a:pt x="1198" y="0"/>
                </a:cubicBezTo>
                <a:cubicBezTo>
                  <a:pt x="1198" y="10"/>
                  <a:pt x="1190" y="19"/>
                  <a:pt x="1179" y="19"/>
                </a:cubicBezTo>
                <a:cubicBezTo>
                  <a:pt x="1169" y="19"/>
                  <a:pt x="1161" y="10"/>
                  <a:pt x="1161" y="0"/>
                </a:cubicBezTo>
                <a:cubicBezTo>
                  <a:pt x="1136" y="0"/>
                  <a:pt x="1136" y="0"/>
                  <a:pt x="1136" y="0"/>
                </a:cubicBezTo>
                <a:cubicBezTo>
                  <a:pt x="1136" y="10"/>
                  <a:pt x="1127" y="19"/>
                  <a:pt x="1117" y="19"/>
                </a:cubicBezTo>
                <a:cubicBezTo>
                  <a:pt x="1107" y="19"/>
                  <a:pt x="1099" y="10"/>
                  <a:pt x="1099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10"/>
                  <a:pt x="1065" y="19"/>
                  <a:pt x="1055" y="19"/>
                </a:cubicBezTo>
                <a:cubicBezTo>
                  <a:pt x="1045" y="19"/>
                  <a:pt x="1037" y="10"/>
                  <a:pt x="1037" y="0"/>
                </a:cubicBezTo>
                <a:cubicBezTo>
                  <a:pt x="1012" y="0"/>
                  <a:pt x="1012" y="0"/>
                  <a:pt x="1012" y="0"/>
                </a:cubicBezTo>
                <a:cubicBezTo>
                  <a:pt x="1012" y="10"/>
                  <a:pt x="1003" y="19"/>
                  <a:pt x="993" y="19"/>
                </a:cubicBezTo>
                <a:cubicBezTo>
                  <a:pt x="983" y="19"/>
                  <a:pt x="975" y="10"/>
                  <a:pt x="975" y="0"/>
                </a:cubicBezTo>
                <a:cubicBezTo>
                  <a:pt x="950" y="0"/>
                  <a:pt x="950" y="0"/>
                  <a:pt x="950" y="0"/>
                </a:cubicBezTo>
                <a:cubicBezTo>
                  <a:pt x="950" y="10"/>
                  <a:pt x="941" y="19"/>
                  <a:pt x="931" y="19"/>
                </a:cubicBezTo>
                <a:cubicBezTo>
                  <a:pt x="921" y="19"/>
                  <a:pt x="913" y="10"/>
                  <a:pt x="913" y="0"/>
                </a:cubicBezTo>
                <a:cubicBezTo>
                  <a:pt x="888" y="0"/>
                  <a:pt x="888" y="0"/>
                  <a:pt x="888" y="0"/>
                </a:cubicBezTo>
                <a:cubicBezTo>
                  <a:pt x="888" y="10"/>
                  <a:pt x="879" y="19"/>
                  <a:pt x="869" y="19"/>
                </a:cubicBezTo>
                <a:cubicBezTo>
                  <a:pt x="859" y="19"/>
                  <a:pt x="851" y="10"/>
                  <a:pt x="851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25" y="10"/>
                  <a:pt x="817" y="19"/>
                  <a:pt x="807" y="19"/>
                </a:cubicBezTo>
                <a:cubicBezTo>
                  <a:pt x="797" y="19"/>
                  <a:pt x="789" y="10"/>
                  <a:pt x="789" y="0"/>
                </a:cubicBezTo>
                <a:cubicBezTo>
                  <a:pt x="763" y="0"/>
                  <a:pt x="763" y="0"/>
                  <a:pt x="763" y="0"/>
                </a:cubicBezTo>
                <a:cubicBezTo>
                  <a:pt x="763" y="10"/>
                  <a:pt x="755" y="19"/>
                  <a:pt x="745" y="19"/>
                </a:cubicBezTo>
                <a:cubicBezTo>
                  <a:pt x="735" y="19"/>
                  <a:pt x="727" y="10"/>
                  <a:pt x="727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01" y="10"/>
                  <a:pt x="693" y="19"/>
                  <a:pt x="683" y="19"/>
                </a:cubicBezTo>
                <a:cubicBezTo>
                  <a:pt x="673" y="19"/>
                  <a:pt x="665" y="10"/>
                  <a:pt x="665" y="0"/>
                </a:cubicBezTo>
                <a:cubicBezTo>
                  <a:pt x="639" y="0"/>
                  <a:pt x="639" y="0"/>
                  <a:pt x="639" y="0"/>
                </a:cubicBezTo>
                <a:cubicBezTo>
                  <a:pt x="639" y="10"/>
                  <a:pt x="631" y="19"/>
                  <a:pt x="621" y="19"/>
                </a:cubicBezTo>
                <a:cubicBezTo>
                  <a:pt x="611" y="19"/>
                  <a:pt x="603" y="10"/>
                  <a:pt x="603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77" y="10"/>
                  <a:pt x="569" y="19"/>
                  <a:pt x="559" y="19"/>
                </a:cubicBezTo>
                <a:cubicBezTo>
                  <a:pt x="549" y="19"/>
                  <a:pt x="541" y="10"/>
                  <a:pt x="541" y="0"/>
                </a:cubicBezTo>
                <a:cubicBezTo>
                  <a:pt x="515" y="0"/>
                  <a:pt x="515" y="0"/>
                  <a:pt x="515" y="0"/>
                </a:cubicBezTo>
                <a:cubicBezTo>
                  <a:pt x="515" y="10"/>
                  <a:pt x="507" y="19"/>
                  <a:pt x="497" y="19"/>
                </a:cubicBezTo>
                <a:cubicBezTo>
                  <a:pt x="487" y="19"/>
                  <a:pt x="479" y="10"/>
                  <a:pt x="479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53" y="10"/>
                  <a:pt x="445" y="19"/>
                  <a:pt x="435" y="19"/>
                </a:cubicBezTo>
                <a:cubicBezTo>
                  <a:pt x="425" y="19"/>
                  <a:pt x="417" y="10"/>
                  <a:pt x="417" y="0"/>
                </a:cubicBezTo>
                <a:cubicBezTo>
                  <a:pt x="391" y="0"/>
                  <a:pt x="391" y="0"/>
                  <a:pt x="391" y="0"/>
                </a:cubicBezTo>
                <a:cubicBezTo>
                  <a:pt x="391" y="10"/>
                  <a:pt x="383" y="19"/>
                  <a:pt x="373" y="19"/>
                </a:cubicBezTo>
                <a:cubicBezTo>
                  <a:pt x="363" y="19"/>
                  <a:pt x="355" y="10"/>
                  <a:pt x="355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29" y="10"/>
                  <a:pt x="321" y="19"/>
                  <a:pt x="311" y="19"/>
                </a:cubicBezTo>
                <a:cubicBezTo>
                  <a:pt x="301" y="19"/>
                  <a:pt x="293" y="10"/>
                  <a:pt x="293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67" y="10"/>
                  <a:pt x="259" y="19"/>
                  <a:pt x="249" y="19"/>
                </a:cubicBezTo>
                <a:cubicBezTo>
                  <a:pt x="239" y="19"/>
                  <a:pt x="231" y="10"/>
                  <a:pt x="231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5" y="10"/>
                  <a:pt x="197" y="19"/>
                  <a:pt x="187" y="19"/>
                </a:cubicBezTo>
                <a:cubicBezTo>
                  <a:pt x="177" y="19"/>
                  <a:pt x="169" y="10"/>
                  <a:pt x="16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10"/>
                  <a:pt x="135" y="19"/>
                  <a:pt x="125" y="19"/>
                </a:cubicBezTo>
                <a:cubicBezTo>
                  <a:pt x="115" y="19"/>
                  <a:pt x="107" y="1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10"/>
                  <a:pt x="73" y="19"/>
                  <a:pt x="63" y="19"/>
                </a:cubicBezTo>
                <a:cubicBezTo>
                  <a:pt x="53" y="19"/>
                  <a:pt x="45" y="1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1801" y="1147"/>
                  <a:pt x="1801" y="1147"/>
                  <a:pt x="1801" y="1147"/>
                </a:cubicBezTo>
                <a:cubicBezTo>
                  <a:pt x="1801" y="0"/>
                  <a:pt x="1801" y="0"/>
                  <a:pt x="1801" y="0"/>
                </a:cubicBezTo>
                <a:lnTo>
                  <a:pt x="175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5" name="Google Shape;45;p7"/>
          <p:cNvGraphicFramePr/>
          <p:nvPr/>
        </p:nvGraphicFramePr>
        <p:xfrm>
          <a:off x="413175" y="58962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46" name="Google Shape;46;p7"/>
          <p:cNvGraphicFramePr/>
          <p:nvPr/>
        </p:nvGraphicFramePr>
        <p:xfrm>
          <a:off x="413175" y="58962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4135975" y="1740625"/>
            <a:ext cx="4294800" cy="21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DM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>
            <a:spLocks noGrp="1"/>
          </p:cNvSpPr>
          <p:nvPr>
            <p:ph type="pic" idx="2"/>
          </p:nvPr>
        </p:nvSpPr>
        <p:spPr>
          <a:xfrm>
            <a:off x="389669" y="1381025"/>
            <a:ext cx="3345900" cy="351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5399991">
            <a:off x="-188674" y="-140479"/>
            <a:ext cx="1052587" cy="10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01438">
            <a:off x="-832889" y="4298824"/>
            <a:ext cx="2101306" cy="205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/>
          <p:nvPr/>
        </p:nvSpPr>
        <p:spPr>
          <a:xfrm rot="-3116689">
            <a:off x="7078601" y="3528276"/>
            <a:ext cx="3273311" cy="1816832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0">
            <a:off x="7796036" y="-827935"/>
            <a:ext cx="1901578" cy="1762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97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 amt="80000"/>
          </a:blip>
          <a:srcRect t="7834" b="7834"/>
          <a:stretch/>
        </p:blipFill>
        <p:spPr>
          <a:xfrm>
            <a:off x="-1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/>
          <p:nvPr/>
        </p:nvSpPr>
        <p:spPr>
          <a:xfrm>
            <a:off x="390576" y="252275"/>
            <a:ext cx="8362849" cy="4638950"/>
          </a:xfrm>
          <a:custGeom>
            <a:avLst/>
            <a:gdLst/>
            <a:ahLst/>
            <a:cxnLst/>
            <a:rect l="l" t="t" r="r" b="b"/>
            <a:pathLst>
              <a:path w="1801" h="1147" extrusionOk="0">
                <a:moveTo>
                  <a:pt x="1756" y="0"/>
                </a:moveTo>
                <a:cubicBezTo>
                  <a:pt x="1756" y="10"/>
                  <a:pt x="1748" y="19"/>
                  <a:pt x="1738" y="19"/>
                </a:cubicBezTo>
                <a:cubicBezTo>
                  <a:pt x="1728" y="19"/>
                  <a:pt x="1720" y="10"/>
                  <a:pt x="1720" y="0"/>
                </a:cubicBezTo>
                <a:cubicBezTo>
                  <a:pt x="1694" y="0"/>
                  <a:pt x="1694" y="0"/>
                  <a:pt x="1694" y="0"/>
                </a:cubicBezTo>
                <a:cubicBezTo>
                  <a:pt x="1694" y="10"/>
                  <a:pt x="1686" y="19"/>
                  <a:pt x="1676" y="19"/>
                </a:cubicBezTo>
                <a:cubicBezTo>
                  <a:pt x="1666" y="19"/>
                  <a:pt x="1658" y="10"/>
                  <a:pt x="1658" y="0"/>
                </a:cubicBezTo>
                <a:cubicBezTo>
                  <a:pt x="1632" y="0"/>
                  <a:pt x="1632" y="0"/>
                  <a:pt x="1632" y="0"/>
                </a:cubicBezTo>
                <a:cubicBezTo>
                  <a:pt x="1632" y="10"/>
                  <a:pt x="1624" y="19"/>
                  <a:pt x="1614" y="19"/>
                </a:cubicBezTo>
                <a:cubicBezTo>
                  <a:pt x="1604" y="19"/>
                  <a:pt x="1596" y="10"/>
                  <a:pt x="1596" y="0"/>
                </a:cubicBezTo>
                <a:cubicBezTo>
                  <a:pt x="1570" y="0"/>
                  <a:pt x="1570" y="0"/>
                  <a:pt x="1570" y="0"/>
                </a:cubicBezTo>
                <a:cubicBezTo>
                  <a:pt x="1570" y="10"/>
                  <a:pt x="1562" y="19"/>
                  <a:pt x="1552" y="19"/>
                </a:cubicBezTo>
                <a:cubicBezTo>
                  <a:pt x="1542" y="19"/>
                  <a:pt x="1533" y="10"/>
                  <a:pt x="1533" y="0"/>
                </a:cubicBezTo>
                <a:cubicBezTo>
                  <a:pt x="1508" y="0"/>
                  <a:pt x="1508" y="0"/>
                  <a:pt x="1508" y="0"/>
                </a:cubicBezTo>
                <a:cubicBezTo>
                  <a:pt x="1508" y="10"/>
                  <a:pt x="1500" y="19"/>
                  <a:pt x="1490" y="19"/>
                </a:cubicBezTo>
                <a:cubicBezTo>
                  <a:pt x="1480" y="19"/>
                  <a:pt x="1471" y="10"/>
                  <a:pt x="1471" y="0"/>
                </a:cubicBezTo>
                <a:cubicBezTo>
                  <a:pt x="1446" y="0"/>
                  <a:pt x="1446" y="0"/>
                  <a:pt x="1446" y="0"/>
                </a:cubicBezTo>
                <a:cubicBezTo>
                  <a:pt x="1446" y="10"/>
                  <a:pt x="1438" y="19"/>
                  <a:pt x="1428" y="19"/>
                </a:cubicBezTo>
                <a:cubicBezTo>
                  <a:pt x="1418" y="19"/>
                  <a:pt x="1409" y="10"/>
                  <a:pt x="1409" y="0"/>
                </a:cubicBezTo>
                <a:cubicBezTo>
                  <a:pt x="1384" y="0"/>
                  <a:pt x="1384" y="0"/>
                  <a:pt x="1384" y="0"/>
                </a:cubicBezTo>
                <a:cubicBezTo>
                  <a:pt x="1384" y="10"/>
                  <a:pt x="1376" y="19"/>
                  <a:pt x="1366" y="19"/>
                </a:cubicBezTo>
                <a:cubicBezTo>
                  <a:pt x="1356" y="19"/>
                  <a:pt x="1347" y="10"/>
                  <a:pt x="1347" y="0"/>
                </a:cubicBezTo>
                <a:cubicBezTo>
                  <a:pt x="1322" y="0"/>
                  <a:pt x="1322" y="0"/>
                  <a:pt x="1322" y="0"/>
                </a:cubicBezTo>
                <a:cubicBezTo>
                  <a:pt x="1322" y="10"/>
                  <a:pt x="1314" y="19"/>
                  <a:pt x="1304" y="19"/>
                </a:cubicBezTo>
                <a:cubicBezTo>
                  <a:pt x="1294" y="19"/>
                  <a:pt x="1285" y="10"/>
                  <a:pt x="1285" y="0"/>
                </a:cubicBezTo>
                <a:cubicBezTo>
                  <a:pt x="1260" y="0"/>
                  <a:pt x="1260" y="0"/>
                  <a:pt x="1260" y="0"/>
                </a:cubicBezTo>
                <a:cubicBezTo>
                  <a:pt x="1260" y="10"/>
                  <a:pt x="1252" y="19"/>
                  <a:pt x="1242" y="19"/>
                </a:cubicBezTo>
                <a:cubicBezTo>
                  <a:pt x="1231" y="19"/>
                  <a:pt x="1223" y="10"/>
                  <a:pt x="1223" y="0"/>
                </a:cubicBezTo>
                <a:cubicBezTo>
                  <a:pt x="1198" y="0"/>
                  <a:pt x="1198" y="0"/>
                  <a:pt x="1198" y="0"/>
                </a:cubicBezTo>
                <a:cubicBezTo>
                  <a:pt x="1198" y="10"/>
                  <a:pt x="1190" y="19"/>
                  <a:pt x="1179" y="19"/>
                </a:cubicBezTo>
                <a:cubicBezTo>
                  <a:pt x="1169" y="19"/>
                  <a:pt x="1161" y="10"/>
                  <a:pt x="1161" y="0"/>
                </a:cubicBezTo>
                <a:cubicBezTo>
                  <a:pt x="1136" y="0"/>
                  <a:pt x="1136" y="0"/>
                  <a:pt x="1136" y="0"/>
                </a:cubicBezTo>
                <a:cubicBezTo>
                  <a:pt x="1136" y="10"/>
                  <a:pt x="1127" y="19"/>
                  <a:pt x="1117" y="19"/>
                </a:cubicBezTo>
                <a:cubicBezTo>
                  <a:pt x="1107" y="19"/>
                  <a:pt x="1099" y="10"/>
                  <a:pt x="1099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10"/>
                  <a:pt x="1065" y="19"/>
                  <a:pt x="1055" y="19"/>
                </a:cubicBezTo>
                <a:cubicBezTo>
                  <a:pt x="1045" y="19"/>
                  <a:pt x="1037" y="10"/>
                  <a:pt x="1037" y="0"/>
                </a:cubicBezTo>
                <a:cubicBezTo>
                  <a:pt x="1012" y="0"/>
                  <a:pt x="1012" y="0"/>
                  <a:pt x="1012" y="0"/>
                </a:cubicBezTo>
                <a:cubicBezTo>
                  <a:pt x="1012" y="10"/>
                  <a:pt x="1003" y="19"/>
                  <a:pt x="993" y="19"/>
                </a:cubicBezTo>
                <a:cubicBezTo>
                  <a:pt x="983" y="19"/>
                  <a:pt x="975" y="10"/>
                  <a:pt x="975" y="0"/>
                </a:cubicBezTo>
                <a:cubicBezTo>
                  <a:pt x="950" y="0"/>
                  <a:pt x="950" y="0"/>
                  <a:pt x="950" y="0"/>
                </a:cubicBezTo>
                <a:cubicBezTo>
                  <a:pt x="950" y="10"/>
                  <a:pt x="941" y="19"/>
                  <a:pt x="931" y="19"/>
                </a:cubicBezTo>
                <a:cubicBezTo>
                  <a:pt x="921" y="19"/>
                  <a:pt x="913" y="10"/>
                  <a:pt x="913" y="0"/>
                </a:cubicBezTo>
                <a:cubicBezTo>
                  <a:pt x="888" y="0"/>
                  <a:pt x="888" y="0"/>
                  <a:pt x="888" y="0"/>
                </a:cubicBezTo>
                <a:cubicBezTo>
                  <a:pt x="888" y="10"/>
                  <a:pt x="879" y="19"/>
                  <a:pt x="869" y="19"/>
                </a:cubicBezTo>
                <a:cubicBezTo>
                  <a:pt x="859" y="19"/>
                  <a:pt x="851" y="10"/>
                  <a:pt x="851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25" y="10"/>
                  <a:pt x="817" y="19"/>
                  <a:pt x="807" y="19"/>
                </a:cubicBezTo>
                <a:cubicBezTo>
                  <a:pt x="797" y="19"/>
                  <a:pt x="789" y="10"/>
                  <a:pt x="789" y="0"/>
                </a:cubicBezTo>
                <a:cubicBezTo>
                  <a:pt x="763" y="0"/>
                  <a:pt x="763" y="0"/>
                  <a:pt x="763" y="0"/>
                </a:cubicBezTo>
                <a:cubicBezTo>
                  <a:pt x="763" y="10"/>
                  <a:pt x="755" y="19"/>
                  <a:pt x="745" y="19"/>
                </a:cubicBezTo>
                <a:cubicBezTo>
                  <a:pt x="735" y="19"/>
                  <a:pt x="727" y="10"/>
                  <a:pt x="727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01" y="10"/>
                  <a:pt x="693" y="19"/>
                  <a:pt x="683" y="19"/>
                </a:cubicBezTo>
                <a:cubicBezTo>
                  <a:pt x="673" y="19"/>
                  <a:pt x="665" y="10"/>
                  <a:pt x="665" y="0"/>
                </a:cubicBezTo>
                <a:cubicBezTo>
                  <a:pt x="639" y="0"/>
                  <a:pt x="639" y="0"/>
                  <a:pt x="639" y="0"/>
                </a:cubicBezTo>
                <a:cubicBezTo>
                  <a:pt x="639" y="10"/>
                  <a:pt x="631" y="19"/>
                  <a:pt x="621" y="19"/>
                </a:cubicBezTo>
                <a:cubicBezTo>
                  <a:pt x="611" y="19"/>
                  <a:pt x="603" y="10"/>
                  <a:pt x="603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77" y="10"/>
                  <a:pt x="569" y="19"/>
                  <a:pt x="559" y="19"/>
                </a:cubicBezTo>
                <a:cubicBezTo>
                  <a:pt x="549" y="19"/>
                  <a:pt x="541" y="10"/>
                  <a:pt x="541" y="0"/>
                </a:cubicBezTo>
                <a:cubicBezTo>
                  <a:pt x="515" y="0"/>
                  <a:pt x="515" y="0"/>
                  <a:pt x="515" y="0"/>
                </a:cubicBezTo>
                <a:cubicBezTo>
                  <a:pt x="515" y="10"/>
                  <a:pt x="507" y="19"/>
                  <a:pt x="497" y="19"/>
                </a:cubicBezTo>
                <a:cubicBezTo>
                  <a:pt x="487" y="19"/>
                  <a:pt x="479" y="10"/>
                  <a:pt x="479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53" y="10"/>
                  <a:pt x="445" y="19"/>
                  <a:pt x="435" y="19"/>
                </a:cubicBezTo>
                <a:cubicBezTo>
                  <a:pt x="425" y="19"/>
                  <a:pt x="417" y="10"/>
                  <a:pt x="417" y="0"/>
                </a:cubicBezTo>
                <a:cubicBezTo>
                  <a:pt x="391" y="0"/>
                  <a:pt x="391" y="0"/>
                  <a:pt x="391" y="0"/>
                </a:cubicBezTo>
                <a:cubicBezTo>
                  <a:pt x="391" y="10"/>
                  <a:pt x="383" y="19"/>
                  <a:pt x="373" y="19"/>
                </a:cubicBezTo>
                <a:cubicBezTo>
                  <a:pt x="363" y="19"/>
                  <a:pt x="355" y="10"/>
                  <a:pt x="355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29" y="10"/>
                  <a:pt x="321" y="19"/>
                  <a:pt x="311" y="19"/>
                </a:cubicBezTo>
                <a:cubicBezTo>
                  <a:pt x="301" y="19"/>
                  <a:pt x="293" y="10"/>
                  <a:pt x="293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67" y="10"/>
                  <a:pt x="259" y="19"/>
                  <a:pt x="249" y="19"/>
                </a:cubicBezTo>
                <a:cubicBezTo>
                  <a:pt x="239" y="19"/>
                  <a:pt x="231" y="10"/>
                  <a:pt x="231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5" y="10"/>
                  <a:pt x="197" y="19"/>
                  <a:pt x="187" y="19"/>
                </a:cubicBezTo>
                <a:cubicBezTo>
                  <a:pt x="177" y="19"/>
                  <a:pt x="169" y="10"/>
                  <a:pt x="16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10"/>
                  <a:pt x="135" y="19"/>
                  <a:pt x="125" y="19"/>
                </a:cubicBezTo>
                <a:cubicBezTo>
                  <a:pt x="115" y="19"/>
                  <a:pt x="107" y="1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10"/>
                  <a:pt x="73" y="19"/>
                  <a:pt x="63" y="19"/>
                </a:cubicBezTo>
                <a:cubicBezTo>
                  <a:pt x="53" y="19"/>
                  <a:pt x="45" y="1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1801" y="1147"/>
                  <a:pt x="1801" y="1147"/>
                  <a:pt x="1801" y="1147"/>
                </a:cubicBezTo>
                <a:cubicBezTo>
                  <a:pt x="1801" y="0"/>
                  <a:pt x="1801" y="0"/>
                  <a:pt x="1801" y="0"/>
                </a:cubicBezTo>
                <a:lnTo>
                  <a:pt x="175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" name="Google Shape;148;p22"/>
          <p:cNvGraphicFramePr/>
          <p:nvPr/>
        </p:nvGraphicFramePr>
        <p:xfrm>
          <a:off x="413175" y="58962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1"/>
          </p:nvPr>
        </p:nvSpPr>
        <p:spPr>
          <a:xfrm>
            <a:off x="4815231" y="2599825"/>
            <a:ext cx="27771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2"/>
          </p:nvPr>
        </p:nvSpPr>
        <p:spPr>
          <a:xfrm>
            <a:off x="1551654" y="2599825"/>
            <a:ext cx="27771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3"/>
          </p:nvPr>
        </p:nvSpPr>
        <p:spPr>
          <a:xfrm>
            <a:off x="1551666" y="2040925"/>
            <a:ext cx="2777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4"/>
          </p:nvPr>
        </p:nvSpPr>
        <p:spPr>
          <a:xfrm>
            <a:off x="4815246" y="2040925"/>
            <a:ext cx="2777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 rotWithShape="1">
          <a:blip r:embed="rId2">
            <a:alphaModFix amt="80000"/>
          </a:blip>
          <a:srcRect l="1205" t="2741" b="13939"/>
          <a:stretch/>
        </p:blipFill>
        <p:spPr>
          <a:xfrm>
            <a:off x="-1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 rot="10800000" flipH="1">
            <a:off x="390576" y="252275"/>
            <a:ext cx="8362849" cy="4638950"/>
          </a:xfrm>
          <a:custGeom>
            <a:avLst/>
            <a:gdLst/>
            <a:ahLst/>
            <a:cxnLst/>
            <a:rect l="l" t="t" r="r" b="b"/>
            <a:pathLst>
              <a:path w="1801" h="1147" extrusionOk="0">
                <a:moveTo>
                  <a:pt x="1756" y="0"/>
                </a:moveTo>
                <a:cubicBezTo>
                  <a:pt x="1756" y="10"/>
                  <a:pt x="1748" y="19"/>
                  <a:pt x="1738" y="19"/>
                </a:cubicBezTo>
                <a:cubicBezTo>
                  <a:pt x="1728" y="19"/>
                  <a:pt x="1720" y="10"/>
                  <a:pt x="1720" y="0"/>
                </a:cubicBezTo>
                <a:cubicBezTo>
                  <a:pt x="1694" y="0"/>
                  <a:pt x="1694" y="0"/>
                  <a:pt x="1694" y="0"/>
                </a:cubicBezTo>
                <a:cubicBezTo>
                  <a:pt x="1694" y="10"/>
                  <a:pt x="1686" y="19"/>
                  <a:pt x="1676" y="19"/>
                </a:cubicBezTo>
                <a:cubicBezTo>
                  <a:pt x="1666" y="19"/>
                  <a:pt x="1658" y="10"/>
                  <a:pt x="1658" y="0"/>
                </a:cubicBezTo>
                <a:cubicBezTo>
                  <a:pt x="1632" y="0"/>
                  <a:pt x="1632" y="0"/>
                  <a:pt x="1632" y="0"/>
                </a:cubicBezTo>
                <a:cubicBezTo>
                  <a:pt x="1632" y="10"/>
                  <a:pt x="1624" y="19"/>
                  <a:pt x="1614" y="19"/>
                </a:cubicBezTo>
                <a:cubicBezTo>
                  <a:pt x="1604" y="19"/>
                  <a:pt x="1596" y="10"/>
                  <a:pt x="1596" y="0"/>
                </a:cubicBezTo>
                <a:cubicBezTo>
                  <a:pt x="1570" y="0"/>
                  <a:pt x="1570" y="0"/>
                  <a:pt x="1570" y="0"/>
                </a:cubicBezTo>
                <a:cubicBezTo>
                  <a:pt x="1570" y="10"/>
                  <a:pt x="1562" y="19"/>
                  <a:pt x="1552" y="19"/>
                </a:cubicBezTo>
                <a:cubicBezTo>
                  <a:pt x="1542" y="19"/>
                  <a:pt x="1533" y="10"/>
                  <a:pt x="1533" y="0"/>
                </a:cubicBezTo>
                <a:cubicBezTo>
                  <a:pt x="1508" y="0"/>
                  <a:pt x="1508" y="0"/>
                  <a:pt x="1508" y="0"/>
                </a:cubicBezTo>
                <a:cubicBezTo>
                  <a:pt x="1508" y="10"/>
                  <a:pt x="1500" y="19"/>
                  <a:pt x="1490" y="19"/>
                </a:cubicBezTo>
                <a:cubicBezTo>
                  <a:pt x="1480" y="19"/>
                  <a:pt x="1471" y="10"/>
                  <a:pt x="1471" y="0"/>
                </a:cubicBezTo>
                <a:cubicBezTo>
                  <a:pt x="1446" y="0"/>
                  <a:pt x="1446" y="0"/>
                  <a:pt x="1446" y="0"/>
                </a:cubicBezTo>
                <a:cubicBezTo>
                  <a:pt x="1446" y="10"/>
                  <a:pt x="1438" y="19"/>
                  <a:pt x="1428" y="19"/>
                </a:cubicBezTo>
                <a:cubicBezTo>
                  <a:pt x="1418" y="19"/>
                  <a:pt x="1409" y="10"/>
                  <a:pt x="1409" y="0"/>
                </a:cubicBezTo>
                <a:cubicBezTo>
                  <a:pt x="1384" y="0"/>
                  <a:pt x="1384" y="0"/>
                  <a:pt x="1384" y="0"/>
                </a:cubicBezTo>
                <a:cubicBezTo>
                  <a:pt x="1384" y="10"/>
                  <a:pt x="1376" y="19"/>
                  <a:pt x="1366" y="19"/>
                </a:cubicBezTo>
                <a:cubicBezTo>
                  <a:pt x="1356" y="19"/>
                  <a:pt x="1347" y="10"/>
                  <a:pt x="1347" y="0"/>
                </a:cubicBezTo>
                <a:cubicBezTo>
                  <a:pt x="1322" y="0"/>
                  <a:pt x="1322" y="0"/>
                  <a:pt x="1322" y="0"/>
                </a:cubicBezTo>
                <a:cubicBezTo>
                  <a:pt x="1322" y="10"/>
                  <a:pt x="1314" y="19"/>
                  <a:pt x="1304" y="19"/>
                </a:cubicBezTo>
                <a:cubicBezTo>
                  <a:pt x="1294" y="19"/>
                  <a:pt x="1285" y="10"/>
                  <a:pt x="1285" y="0"/>
                </a:cubicBezTo>
                <a:cubicBezTo>
                  <a:pt x="1260" y="0"/>
                  <a:pt x="1260" y="0"/>
                  <a:pt x="1260" y="0"/>
                </a:cubicBezTo>
                <a:cubicBezTo>
                  <a:pt x="1260" y="10"/>
                  <a:pt x="1252" y="19"/>
                  <a:pt x="1242" y="19"/>
                </a:cubicBezTo>
                <a:cubicBezTo>
                  <a:pt x="1231" y="19"/>
                  <a:pt x="1223" y="10"/>
                  <a:pt x="1223" y="0"/>
                </a:cubicBezTo>
                <a:cubicBezTo>
                  <a:pt x="1198" y="0"/>
                  <a:pt x="1198" y="0"/>
                  <a:pt x="1198" y="0"/>
                </a:cubicBezTo>
                <a:cubicBezTo>
                  <a:pt x="1198" y="10"/>
                  <a:pt x="1190" y="19"/>
                  <a:pt x="1179" y="19"/>
                </a:cubicBezTo>
                <a:cubicBezTo>
                  <a:pt x="1169" y="19"/>
                  <a:pt x="1161" y="10"/>
                  <a:pt x="1161" y="0"/>
                </a:cubicBezTo>
                <a:cubicBezTo>
                  <a:pt x="1136" y="0"/>
                  <a:pt x="1136" y="0"/>
                  <a:pt x="1136" y="0"/>
                </a:cubicBezTo>
                <a:cubicBezTo>
                  <a:pt x="1136" y="10"/>
                  <a:pt x="1127" y="19"/>
                  <a:pt x="1117" y="19"/>
                </a:cubicBezTo>
                <a:cubicBezTo>
                  <a:pt x="1107" y="19"/>
                  <a:pt x="1099" y="10"/>
                  <a:pt x="1099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10"/>
                  <a:pt x="1065" y="19"/>
                  <a:pt x="1055" y="19"/>
                </a:cubicBezTo>
                <a:cubicBezTo>
                  <a:pt x="1045" y="19"/>
                  <a:pt x="1037" y="10"/>
                  <a:pt x="1037" y="0"/>
                </a:cubicBezTo>
                <a:cubicBezTo>
                  <a:pt x="1012" y="0"/>
                  <a:pt x="1012" y="0"/>
                  <a:pt x="1012" y="0"/>
                </a:cubicBezTo>
                <a:cubicBezTo>
                  <a:pt x="1012" y="10"/>
                  <a:pt x="1003" y="19"/>
                  <a:pt x="993" y="19"/>
                </a:cubicBezTo>
                <a:cubicBezTo>
                  <a:pt x="983" y="19"/>
                  <a:pt x="975" y="10"/>
                  <a:pt x="975" y="0"/>
                </a:cubicBezTo>
                <a:cubicBezTo>
                  <a:pt x="950" y="0"/>
                  <a:pt x="950" y="0"/>
                  <a:pt x="950" y="0"/>
                </a:cubicBezTo>
                <a:cubicBezTo>
                  <a:pt x="950" y="10"/>
                  <a:pt x="941" y="19"/>
                  <a:pt x="931" y="19"/>
                </a:cubicBezTo>
                <a:cubicBezTo>
                  <a:pt x="921" y="19"/>
                  <a:pt x="913" y="10"/>
                  <a:pt x="913" y="0"/>
                </a:cubicBezTo>
                <a:cubicBezTo>
                  <a:pt x="888" y="0"/>
                  <a:pt x="888" y="0"/>
                  <a:pt x="888" y="0"/>
                </a:cubicBezTo>
                <a:cubicBezTo>
                  <a:pt x="888" y="10"/>
                  <a:pt x="879" y="19"/>
                  <a:pt x="869" y="19"/>
                </a:cubicBezTo>
                <a:cubicBezTo>
                  <a:pt x="859" y="19"/>
                  <a:pt x="851" y="10"/>
                  <a:pt x="851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25" y="10"/>
                  <a:pt x="817" y="19"/>
                  <a:pt x="807" y="19"/>
                </a:cubicBezTo>
                <a:cubicBezTo>
                  <a:pt x="797" y="19"/>
                  <a:pt x="789" y="10"/>
                  <a:pt x="789" y="0"/>
                </a:cubicBezTo>
                <a:cubicBezTo>
                  <a:pt x="763" y="0"/>
                  <a:pt x="763" y="0"/>
                  <a:pt x="763" y="0"/>
                </a:cubicBezTo>
                <a:cubicBezTo>
                  <a:pt x="763" y="10"/>
                  <a:pt x="755" y="19"/>
                  <a:pt x="745" y="19"/>
                </a:cubicBezTo>
                <a:cubicBezTo>
                  <a:pt x="735" y="19"/>
                  <a:pt x="727" y="10"/>
                  <a:pt x="727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01" y="10"/>
                  <a:pt x="693" y="19"/>
                  <a:pt x="683" y="19"/>
                </a:cubicBezTo>
                <a:cubicBezTo>
                  <a:pt x="673" y="19"/>
                  <a:pt x="665" y="10"/>
                  <a:pt x="665" y="0"/>
                </a:cubicBezTo>
                <a:cubicBezTo>
                  <a:pt x="639" y="0"/>
                  <a:pt x="639" y="0"/>
                  <a:pt x="639" y="0"/>
                </a:cubicBezTo>
                <a:cubicBezTo>
                  <a:pt x="639" y="10"/>
                  <a:pt x="631" y="19"/>
                  <a:pt x="621" y="19"/>
                </a:cubicBezTo>
                <a:cubicBezTo>
                  <a:pt x="611" y="19"/>
                  <a:pt x="603" y="10"/>
                  <a:pt x="603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77" y="10"/>
                  <a:pt x="569" y="19"/>
                  <a:pt x="559" y="19"/>
                </a:cubicBezTo>
                <a:cubicBezTo>
                  <a:pt x="549" y="19"/>
                  <a:pt x="541" y="10"/>
                  <a:pt x="541" y="0"/>
                </a:cubicBezTo>
                <a:cubicBezTo>
                  <a:pt x="515" y="0"/>
                  <a:pt x="515" y="0"/>
                  <a:pt x="515" y="0"/>
                </a:cubicBezTo>
                <a:cubicBezTo>
                  <a:pt x="515" y="10"/>
                  <a:pt x="507" y="19"/>
                  <a:pt x="497" y="19"/>
                </a:cubicBezTo>
                <a:cubicBezTo>
                  <a:pt x="487" y="19"/>
                  <a:pt x="479" y="10"/>
                  <a:pt x="479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53" y="10"/>
                  <a:pt x="445" y="19"/>
                  <a:pt x="435" y="19"/>
                </a:cubicBezTo>
                <a:cubicBezTo>
                  <a:pt x="425" y="19"/>
                  <a:pt x="417" y="10"/>
                  <a:pt x="417" y="0"/>
                </a:cubicBezTo>
                <a:cubicBezTo>
                  <a:pt x="391" y="0"/>
                  <a:pt x="391" y="0"/>
                  <a:pt x="391" y="0"/>
                </a:cubicBezTo>
                <a:cubicBezTo>
                  <a:pt x="391" y="10"/>
                  <a:pt x="383" y="19"/>
                  <a:pt x="373" y="19"/>
                </a:cubicBezTo>
                <a:cubicBezTo>
                  <a:pt x="363" y="19"/>
                  <a:pt x="355" y="10"/>
                  <a:pt x="355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29" y="10"/>
                  <a:pt x="321" y="19"/>
                  <a:pt x="311" y="19"/>
                </a:cubicBezTo>
                <a:cubicBezTo>
                  <a:pt x="301" y="19"/>
                  <a:pt x="293" y="10"/>
                  <a:pt x="293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67" y="10"/>
                  <a:pt x="259" y="19"/>
                  <a:pt x="249" y="19"/>
                </a:cubicBezTo>
                <a:cubicBezTo>
                  <a:pt x="239" y="19"/>
                  <a:pt x="231" y="10"/>
                  <a:pt x="231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5" y="10"/>
                  <a:pt x="197" y="19"/>
                  <a:pt x="187" y="19"/>
                </a:cubicBezTo>
                <a:cubicBezTo>
                  <a:pt x="177" y="19"/>
                  <a:pt x="169" y="10"/>
                  <a:pt x="16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10"/>
                  <a:pt x="135" y="19"/>
                  <a:pt x="125" y="19"/>
                </a:cubicBezTo>
                <a:cubicBezTo>
                  <a:pt x="115" y="19"/>
                  <a:pt x="107" y="1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10"/>
                  <a:pt x="73" y="19"/>
                  <a:pt x="63" y="19"/>
                </a:cubicBezTo>
                <a:cubicBezTo>
                  <a:pt x="53" y="19"/>
                  <a:pt x="45" y="1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1801" y="1147"/>
                  <a:pt x="1801" y="1147"/>
                  <a:pt x="1801" y="1147"/>
                </a:cubicBezTo>
                <a:cubicBezTo>
                  <a:pt x="1801" y="0"/>
                  <a:pt x="1801" y="0"/>
                  <a:pt x="1801" y="0"/>
                </a:cubicBezTo>
                <a:lnTo>
                  <a:pt x="175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31"/>
          <p:cNvGraphicFramePr/>
          <p:nvPr/>
        </p:nvGraphicFramePr>
        <p:xfrm>
          <a:off x="413175" y="25227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2">
            <a:alphaModFix amt="80000"/>
          </a:blip>
          <a:srcRect l="1205" t="14864" b="1816"/>
          <a:stretch/>
        </p:blipFill>
        <p:spPr>
          <a:xfrm>
            <a:off x="-1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>
            <a:off x="390576" y="252275"/>
            <a:ext cx="8362849" cy="4638950"/>
          </a:xfrm>
          <a:custGeom>
            <a:avLst/>
            <a:gdLst/>
            <a:ahLst/>
            <a:cxnLst/>
            <a:rect l="l" t="t" r="r" b="b"/>
            <a:pathLst>
              <a:path w="1801" h="1147" extrusionOk="0">
                <a:moveTo>
                  <a:pt x="1756" y="0"/>
                </a:moveTo>
                <a:cubicBezTo>
                  <a:pt x="1756" y="10"/>
                  <a:pt x="1748" y="19"/>
                  <a:pt x="1738" y="19"/>
                </a:cubicBezTo>
                <a:cubicBezTo>
                  <a:pt x="1728" y="19"/>
                  <a:pt x="1720" y="10"/>
                  <a:pt x="1720" y="0"/>
                </a:cubicBezTo>
                <a:cubicBezTo>
                  <a:pt x="1694" y="0"/>
                  <a:pt x="1694" y="0"/>
                  <a:pt x="1694" y="0"/>
                </a:cubicBezTo>
                <a:cubicBezTo>
                  <a:pt x="1694" y="10"/>
                  <a:pt x="1686" y="19"/>
                  <a:pt x="1676" y="19"/>
                </a:cubicBezTo>
                <a:cubicBezTo>
                  <a:pt x="1666" y="19"/>
                  <a:pt x="1658" y="10"/>
                  <a:pt x="1658" y="0"/>
                </a:cubicBezTo>
                <a:cubicBezTo>
                  <a:pt x="1632" y="0"/>
                  <a:pt x="1632" y="0"/>
                  <a:pt x="1632" y="0"/>
                </a:cubicBezTo>
                <a:cubicBezTo>
                  <a:pt x="1632" y="10"/>
                  <a:pt x="1624" y="19"/>
                  <a:pt x="1614" y="19"/>
                </a:cubicBezTo>
                <a:cubicBezTo>
                  <a:pt x="1604" y="19"/>
                  <a:pt x="1596" y="10"/>
                  <a:pt x="1596" y="0"/>
                </a:cubicBezTo>
                <a:cubicBezTo>
                  <a:pt x="1570" y="0"/>
                  <a:pt x="1570" y="0"/>
                  <a:pt x="1570" y="0"/>
                </a:cubicBezTo>
                <a:cubicBezTo>
                  <a:pt x="1570" y="10"/>
                  <a:pt x="1562" y="19"/>
                  <a:pt x="1552" y="19"/>
                </a:cubicBezTo>
                <a:cubicBezTo>
                  <a:pt x="1542" y="19"/>
                  <a:pt x="1533" y="10"/>
                  <a:pt x="1533" y="0"/>
                </a:cubicBezTo>
                <a:cubicBezTo>
                  <a:pt x="1508" y="0"/>
                  <a:pt x="1508" y="0"/>
                  <a:pt x="1508" y="0"/>
                </a:cubicBezTo>
                <a:cubicBezTo>
                  <a:pt x="1508" y="10"/>
                  <a:pt x="1500" y="19"/>
                  <a:pt x="1490" y="19"/>
                </a:cubicBezTo>
                <a:cubicBezTo>
                  <a:pt x="1480" y="19"/>
                  <a:pt x="1471" y="10"/>
                  <a:pt x="1471" y="0"/>
                </a:cubicBezTo>
                <a:cubicBezTo>
                  <a:pt x="1446" y="0"/>
                  <a:pt x="1446" y="0"/>
                  <a:pt x="1446" y="0"/>
                </a:cubicBezTo>
                <a:cubicBezTo>
                  <a:pt x="1446" y="10"/>
                  <a:pt x="1438" y="19"/>
                  <a:pt x="1428" y="19"/>
                </a:cubicBezTo>
                <a:cubicBezTo>
                  <a:pt x="1418" y="19"/>
                  <a:pt x="1409" y="10"/>
                  <a:pt x="1409" y="0"/>
                </a:cubicBezTo>
                <a:cubicBezTo>
                  <a:pt x="1384" y="0"/>
                  <a:pt x="1384" y="0"/>
                  <a:pt x="1384" y="0"/>
                </a:cubicBezTo>
                <a:cubicBezTo>
                  <a:pt x="1384" y="10"/>
                  <a:pt x="1376" y="19"/>
                  <a:pt x="1366" y="19"/>
                </a:cubicBezTo>
                <a:cubicBezTo>
                  <a:pt x="1356" y="19"/>
                  <a:pt x="1347" y="10"/>
                  <a:pt x="1347" y="0"/>
                </a:cubicBezTo>
                <a:cubicBezTo>
                  <a:pt x="1322" y="0"/>
                  <a:pt x="1322" y="0"/>
                  <a:pt x="1322" y="0"/>
                </a:cubicBezTo>
                <a:cubicBezTo>
                  <a:pt x="1322" y="10"/>
                  <a:pt x="1314" y="19"/>
                  <a:pt x="1304" y="19"/>
                </a:cubicBezTo>
                <a:cubicBezTo>
                  <a:pt x="1294" y="19"/>
                  <a:pt x="1285" y="10"/>
                  <a:pt x="1285" y="0"/>
                </a:cubicBezTo>
                <a:cubicBezTo>
                  <a:pt x="1260" y="0"/>
                  <a:pt x="1260" y="0"/>
                  <a:pt x="1260" y="0"/>
                </a:cubicBezTo>
                <a:cubicBezTo>
                  <a:pt x="1260" y="10"/>
                  <a:pt x="1252" y="19"/>
                  <a:pt x="1242" y="19"/>
                </a:cubicBezTo>
                <a:cubicBezTo>
                  <a:pt x="1231" y="19"/>
                  <a:pt x="1223" y="10"/>
                  <a:pt x="1223" y="0"/>
                </a:cubicBezTo>
                <a:cubicBezTo>
                  <a:pt x="1198" y="0"/>
                  <a:pt x="1198" y="0"/>
                  <a:pt x="1198" y="0"/>
                </a:cubicBezTo>
                <a:cubicBezTo>
                  <a:pt x="1198" y="10"/>
                  <a:pt x="1190" y="19"/>
                  <a:pt x="1179" y="19"/>
                </a:cubicBezTo>
                <a:cubicBezTo>
                  <a:pt x="1169" y="19"/>
                  <a:pt x="1161" y="10"/>
                  <a:pt x="1161" y="0"/>
                </a:cubicBezTo>
                <a:cubicBezTo>
                  <a:pt x="1136" y="0"/>
                  <a:pt x="1136" y="0"/>
                  <a:pt x="1136" y="0"/>
                </a:cubicBezTo>
                <a:cubicBezTo>
                  <a:pt x="1136" y="10"/>
                  <a:pt x="1127" y="19"/>
                  <a:pt x="1117" y="19"/>
                </a:cubicBezTo>
                <a:cubicBezTo>
                  <a:pt x="1107" y="19"/>
                  <a:pt x="1099" y="10"/>
                  <a:pt x="1099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10"/>
                  <a:pt x="1065" y="19"/>
                  <a:pt x="1055" y="19"/>
                </a:cubicBezTo>
                <a:cubicBezTo>
                  <a:pt x="1045" y="19"/>
                  <a:pt x="1037" y="10"/>
                  <a:pt x="1037" y="0"/>
                </a:cubicBezTo>
                <a:cubicBezTo>
                  <a:pt x="1012" y="0"/>
                  <a:pt x="1012" y="0"/>
                  <a:pt x="1012" y="0"/>
                </a:cubicBezTo>
                <a:cubicBezTo>
                  <a:pt x="1012" y="10"/>
                  <a:pt x="1003" y="19"/>
                  <a:pt x="993" y="19"/>
                </a:cubicBezTo>
                <a:cubicBezTo>
                  <a:pt x="983" y="19"/>
                  <a:pt x="975" y="10"/>
                  <a:pt x="975" y="0"/>
                </a:cubicBezTo>
                <a:cubicBezTo>
                  <a:pt x="950" y="0"/>
                  <a:pt x="950" y="0"/>
                  <a:pt x="950" y="0"/>
                </a:cubicBezTo>
                <a:cubicBezTo>
                  <a:pt x="950" y="10"/>
                  <a:pt x="941" y="19"/>
                  <a:pt x="931" y="19"/>
                </a:cubicBezTo>
                <a:cubicBezTo>
                  <a:pt x="921" y="19"/>
                  <a:pt x="913" y="10"/>
                  <a:pt x="913" y="0"/>
                </a:cubicBezTo>
                <a:cubicBezTo>
                  <a:pt x="888" y="0"/>
                  <a:pt x="888" y="0"/>
                  <a:pt x="888" y="0"/>
                </a:cubicBezTo>
                <a:cubicBezTo>
                  <a:pt x="888" y="10"/>
                  <a:pt x="879" y="19"/>
                  <a:pt x="869" y="19"/>
                </a:cubicBezTo>
                <a:cubicBezTo>
                  <a:pt x="859" y="19"/>
                  <a:pt x="851" y="10"/>
                  <a:pt x="851" y="0"/>
                </a:cubicBezTo>
                <a:cubicBezTo>
                  <a:pt x="825" y="0"/>
                  <a:pt x="825" y="0"/>
                  <a:pt x="825" y="0"/>
                </a:cubicBezTo>
                <a:cubicBezTo>
                  <a:pt x="825" y="10"/>
                  <a:pt x="817" y="19"/>
                  <a:pt x="807" y="19"/>
                </a:cubicBezTo>
                <a:cubicBezTo>
                  <a:pt x="797" y="19"/>
                  <a:pt x="789" y="10"/>
                  <a:pt x="789" y="0"/>
                </a:cubicBezTo>
                <a:cubicBezTo>
                  <a:pt x="763" y="0"/>
                  <a:pt x="763" y="0"/>
                  <a:pt x="763" y="0"/>
                </a:cubicBezTo>
                <a:cubicBezTo>
                  <a:pt x="763" y="10"/>
                  <a:pt x="755" y="19"/>
                  <a:pt x="745" y="19"/>
                </a:cubicBezTo>
                <a:cubicBezTo>
                  <a:pt x="735" y="19"/>
                  <a:pt x="727" y="10"/>
                  <a:pt x="727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01" y="10"/>
                  <a:pt x="693" y="19"/>
                  <a:pt x="683" y="19"/>
                </a:cubicBezTo>
                <a:cubicBezTo>
                  <a:pt x="673" y="19"/>
                  <a:pt x="665" y="10"/>
                  <a:pt x="665" y="0"/>
                </a:cubicBezTo>
                <a:cubicBezTo>
                  <a:pt x="639" y="0"/>
                  <a:pt x="639" y="0"/>
                  <a:pt x="639" y="0"/>
                </a:cubicBezTo>
                <a:cubicBezTo>
                  <a:pt x="639" y="10"/>
                  <a:pt x="631" y="19"/>
                  <a:pt x="621" y="19"/>
                </a:cubicBezTo>
                <a:cubicBezTo>
                  <a:pt x="611" y="19"/>
                  <a:pt x="603" y="10"/>
                  <a:pt x="603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77" y="10"/>
                  <a:pt x="569" y="19"/>
                  <a:pt x="559" y="19"/>
                </a:cubicBezTo>
                <a:cubicBezTo>
                  <a:pt x="549" y="19"/>
                  <a:pt x="541" y="10"/>
                  <a:pt x="541" y="0"/>
                </a:cubicBezTo>
                <a:cubicBezTo>
                  <a:pt x="515" y="0"/>
                  <a:pt x="515" y="0"/>
                  <a:pt x="515" y="0"/>
                </a:cubicBezTo>
                <a:cubicBezTo>
                  <a:pt x="515" y="10"/>
                  <a:pt x="507" y="19"/>
                  <a:pt x="497" y="19"/>
                </a:cubicBezTo>
                <a:cubicBezTo>
                  <a:pt x="487" y="19"/>
                  <a:pt x="479" y="10"/>
                  <a:pt x="479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53" y="10"/>
                  <a:pt x="445" y="19"/>
                  <a:pt x="435" y="19"/>
                </a:cubicBezTo>
                <a:cubicBezTo>
                  <a:pt x="425" y="19"/>
                  <a:pt x="417" y="10"/>
                  <a:pt x="417" y="0"/>
                </a:cubicBezTo>
                <a:cubicBezTo>
                  <a:pt x="391" y="0"/>
                  <a:pt x="391" y="0"/>
                  <a:pt x="391" y="0"/>
                </a:cubicBezTo>
                <a:cubicBezTo>
                  <a:pt x="391" y="10"/>
                  <a:pt x="383" y="19"/>
                  <a:pt x="373" y="19"/>
                </a:cubicBezTo>
                <a:cubicBezTo>
                  <a:pt x="363" y="19"/>
                  <a:pt x="355" y="10"/>
                  <a:pt x="355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29" y="10"/>
                  <a:pt x="321" y="19"/>
                  <a:pt x="311" y="19"/>
                </a:cubicBezTo>
                <a:cubicBezTo>
                  <a:pt x="301" y="19"/>
                  <a:pt x="293" y="10"/>
                  <a:pt x="293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67" y="10"/>
                  <a:pt x="259" y="19"/>
                  <a:pt x="249" y="19"/>
                </a:cubicBezTo>
                <a:cubicBezTo>
                  <a:pt x="239" y="19"/>
                  <a:pt x="231" y="10"/>
                  <a:pt x="231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05" y="10"/>
                  <a:pt x="197" y="19"/>
                  <a:pt x="187" y="19"/>
                </a:cubicBezTo>
                <a:cubicBezTo>
                  <a:pt x="177" y="19"/>
                  <a:pt x="169" y="10"/>
                  <a:pt x="16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10"/>
                  <a:pt x="135" y="19"/>
                  <a:pt x="125" y="19"/>
                </a:cubicBezTo>
                <a:cubicBezTo>
                  <a:pt x="115" y="19"/>
                  <a:pt x="107" y="10"/>
                  <a:pt x="10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10"/>
                  <a:pt x="73" y="19"/>
                  <a:pt x="63" y="19"/>
                </a:cubicBezTo>
                <a:cubicBezTo>
                  <a:pt x="53" y="19"/>
                  <a:pt x="45" y="1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7"/>
                  <a:pt x="0" y="1147"/>
                  <a:pt x="0" y="1147"/>
                </a:cubicBezTo>
                <a:cubicBezTo>
                  <a:pt x="1801" y="1147"/>
                  <a:pt x="1801" y="1147"/>
                  <a:pt x="1801" y="1147"/>
                </a:cubicBezTo>
                <a:cubicBezTo>
                  <a:pt x="1801" y="0"/>
                  <a:pt x="1801" y="0"/>
                  <a:pt x="1801" y="0"/>
                </a:cubicBezTo>
                <a:lnTo>
                  <a:pt x="1756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8" name="Google Shape;248;p32"/>
          <p:cNvGraphicFramePr/>
          <p:nvPr/>
        </p:nvGraphicFramePr>
        <p:xfrm>
          <a:off x="413175" y="589625"/>
          <a:ext cx="8317650" cy="4306535"/>
        </p:xfrm>
        <a:graphic>
          <a:graphicData uri="http://schemas.openxmlformats.org/drawingml/2006/table">
            <a:tbl>
              <a:tblPr>
                <a:noFill/>
                <a:tableStyleId>{FCC02AF2-411D-4D5C-9746-3DBAA2A1FE08}</a:tableStyleId>
              </a:tblPr>
              <a:tblGrid>
                <a:gridCol w="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382650"/>
            <a:ext cx="5080200" cy="23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900000">
            <a:off x="8129339" y="4417575"/>
            <a:ext cx="1052588" cy="102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88152" y="4371364"/>
            <a:ext cx="1052587" cy="10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40468">
            <a:off x="-1054388" y="-908916"/>
            <a:ext cx="1920377" cy="177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3599994">
            <a:off x="2979751" y="-195642"/>
            <a:ext cx="1052587" cy="102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0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225" y="2643225"/>
            <a:ext cx="4623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452975"/>
            <a:ext cx="1406100" cy="104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9740">
            <a:off x="-717165" y="4529237"/>
            <a:ext cx="1470205" cy="136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 rot="9000081">
            <a:off x="-1073625" y="-610896"/>
            <a:ext cx="3273486" cy="1816929"/>
          </a:xfrm>
          <a:custGeom>
            <a:avLst/>
            <a:gdLst/>
            <a:ahLst/>
            <a:cxnLst/>
            <a:rect l="l" t="t" r="r" b="b"/>
            <a:pathLst>
              <a:path w="98848" h="54865" extrusionOk="0">
                <a:moveTo>
                  <a:pt x="3800" y="54834"/>
                </a:moveTo>
                <a:cubicBezTo>
                  <a:pt x="3526" y="54834"/>
                  <a:pt x="3222" y="54804"/>
                  <a:pt x="2949" y="54743"/>
                </a:cubicBezTo>
                <a:cubicBezTo>
                  <a:pt x="1125" y="54287"/>
                  <a:pt x="0" y="52433"/>
                  <a:pt x="487" y="50579"/>
                </a:cubicBezTo>
                <a:lnTo>
                  <a:pt x="12645" y="2706"/>
                </a:lnTo>
                <a:cubicBezTo>
                  <a:pt x="12979" y="1338"/>
                  <a:pt x="14165" y="305"/>
                  <a:pt x="15593" y="153"/>
                </a:cubicBezTo>
                <a:cubicBezTo>
                  <a:pt x="17022" y="1"/>
                  <a:pt x="18390" y="761"/>
                  <a:pt x="19028" y="2068"/>
                </a:cubicBezTo>
                <a:lnTo>
                  <a:pt x="29788" y="24226"/>
                </a:lnTo>
                <a:lnTo>
                  <a:pt x="45867" y="12554"/>
                </a:lnTo>
                <a:cubicBezTo>
                  <a:pt x="46658" y="11976"/>
                  <a:pt x="47661" y="11794"/>
                  <a:pt x="48633" y="12007"/>
                </a:cubicBezTo>
                <a:cubicBezTo>
                  <a:pt x="49606" y="12220"/>
                  <a:pt x="50427" y="12858"/>
                  <a:pt x="50883" y="13739"/>
                </a:cubicBezTo>
                <a:lnTo>
                  <a:pt x="55138" y="21733"/>
                </a:lnTo>
                <a:lnTo>
                  <a:pt x="71612" y="4560"/>
                </a:lnTo>
                <a:cubicBezTo>
                  <a:pt x="72312" y="3830"/>
                  <a:pt x="73284" y="3466"/>
                  <a:pt x="74287" y="3527"/>
                </a:cubicBezTo>
                <a:cubicBezTo>
                  <a:pt x="75290" y="3587"/>
                  <a:pt x="76233" y="4074"/>
                  <a:pt x="76841" y="4894"/>
                </a:cubicBezTo>
                <a:lnTo>
                  <a:pt x="97722" y="33071"/>
                </a:lnTo>
                <a:cubicBezTo>
                  <a:pt x="98847" y="34560"/>
                  <a:pt x="98543" y="36718"/>
                  <a:pt x="97023" y="37843"/>
                </a:cubicBezTo>
                <a:cubicBezTo>
                  <a:pt x="95504" y="38968"/>
                  <a:pt x="93345" y="38664"/>
                  <a:pt x="92221" y="37144"/>
                </a:cubicBezTo>
                <a:lnTo>
                  <a:pt x="73740" y="12220"/>
                </a:lnTo>
                <a:lnTo>
                  <a:pt x="56779" y="29879"/>
                </a:lnTo>
                <a:cubicBezTo>
                  <a:pt x="56019" y="30670"/>
                  <a:pt x="54925" y="31035"/>
                  <a:pt x="53861" y="30883"/>
                </a:cubicBezTo>
                <a:cubicBezTo>
                  <a:pt x="52767" y="30731"/>
                  <a:pt x="51825" y="30062"/>
                  <a:pt x="51308" y="29120"/>
                </a:cubicBezTo>
                <a:lnTo>
                  <a:pt x="46688" y="20426"/>
                </a:lnTo>
                <a:lnTo>
                  <a:pt x="30487" y="32159"/>
                </a:lnTo>
                <a:cubicBezTo>
                  <a:pt x="29666" y="32767"/>
                  <a:pt x="28633" y="32949"/>
                  <a:pt x="27660" y="32706"/>
                </a:cubicBezTo>
                <a:cubicBezTo>
                  <a:pt x="26688" y="32463"/>
                  <a:pt x="25867" y="31794"/>
                  <a:pt x="25411" y="30883"/>
                </a:cubicBezTo>
                <a:lnTo>
                  <a:pt x="16961" y="13466"/>
                </a:lnTo>
                <a:lnTo>
                  <a:pt x="7113" y="52281"/>
                </a:lnTo>
                <a:cubicBezTo>
                  <a:pt x="6718" y="53831"/>
                  <a:pt x="5319" y="54865"/>
                  <a:pt x="3800" y="54865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3599994">
            <a:off x="7282401" y="-216867"/>
            <a:ext cx="1052587" cy="102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99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8" r:id="rId5"/>
    <p:sldLayoutId id="2147483677" r:id="rId6"/>
    <p:sldLayoutId id="214748367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791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36">
            <a:extLst>
              <a:ext uri="{FF2B5EF4-FFF2-40B4-BE49-F238E27FC236}">
                <a16:creationId xmlns:a16="http://schemas.microsoft.com/office/drawing/2014/main" id="{7D432BC0-D71C-54CB-8EAB-9030D41592DA}"/>
              </a:ext>
            </a:extLst>
          </p:cNvPr>
          <p:cNvSpPr txBox="1">
            <a:spLocks/>
          </p:cNvSpPr>
          <p:nvPr/>
        </p:nvSpPr>
        <p:spPr>
          <a:xfrm>
            <a:off x="1913550" y="828675"/>
            <a:ext cx="5316900" cy="219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40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d Hat Display Black"/>
              <a:buNone/>
              <a:defRPr sz="35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6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小學三年級</a:t>
            </a:r>
            <a:br>
              <a:rPr lang="zh-TW" altLang="en-US" sz="6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三角形</a:t>
            </a:r>
          </a:p>
        </p:txBody>
      </p:sp>
      <p:sp>
        <p:nvSpPr>
          <p:cNvPr id="5" name="Google Shape;261;p36">
            <a:extLst>
              <a:ext uri="{FF2B5EF4-FFF2-40B4-BE49-F238E27FC236}">
                <a16:creationId xmlns:a16="http://schemas.microsoft.com/office/drawing/2014/main" id="{2CFF52BE-D4E9-6F72-6E80-E9546EE7B100}"/>
              </a:ext>
            </a:extLst>
          </p:cNvPr>
          <p:cNvSpPr/>
          <p:nvPr/>
        </p:nvSpPr>
        <p:spPr>
          <a:xfrm>
            <a:off x="864782" y="3152195"/>
            <a:ext cx="7414436" cy="131428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8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/>
                <a:sym typeface="DM Sans"/>
              </a:rPr>
              <a:t>支架大改造</a:t>
            </a:r>
            <a:endParaRPr sz="8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800BD6E-52D2-DB28-13F9-299CE573B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4"/>
          <a:stretch/>
        </p:blipFill>
        <p:spPr>
          <a:xfrm>
            <a:off x="6070004" y="1671674"/>
            <a:ext cx="3073995" cy="3377066"/>
          </a:xfrm>
          <a:prstGeom prst="rect">
            <a:avLst/>
          </a:prstGeom>
        </p:spPr>
      </p:pic>
      <p:sp>
        <p:nvSpPr>
          <p:cNvPr id="2" name="Google Shape;261;p36">
            <a:extLst>
              <a:ext uri="{FF2B5EF4-FFF2-40B4-BE49-F238E27FC236}">
                <a16:creationId xmlns:a16="http://schemas.microsoft.com/office/drawing/2014/main" id="{E25C1884-DA29-7D28-2332-27AAC27353D7}"/>
              </a:ext>
            </a:extLst>
          </p:cNvPr>
          <p:cNvSpPr/>
          <p:nvPr/>
        </p:nvSpPr>
        <p:spPr>
          <a:xfrm>
            <a:off x="542256" y="295408"/>
            <a:ext cx="2820069" cy="79955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動手操作</a:t>
            </a:r>
            <a:endParaRPr lang="zh-HK" altLang="en-US" sz="44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57EC853-A466-3C58-740E-012A78371804}"/>
              </a:ext>
            </a:extLst>
          </p:cNvPr>
          <p:cNvSpPr txBox="1"/>
          <p:nvPr/>
        </p:nvSpPr>
        <p:spPr>
          <a:xfrm>
            <a:off x="475581" y="1056657"/>
            <a:ext cx="860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製作角柱支架，並進行測試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內容版面配置區 4" descr="一張含有 人員, 服裝, 學習, 筆跡 的圖片&#10;&#10;自動產生的描述">
            <a:extLst>
              <a:ext uri="{FF2B5EF4-FFF2-40B4-BE49-F238E27FC236}">
                <a16:creationId xmlns:a16="http://schemas.microsoft.com/office/drawing/2014/main" id="{EF74391B-62C2-8FFA-8264-5BAF77DC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5"/>
          <a:stretch/>
        </p:blipFill>
        <p:spPr>
          <a:xfrm rot="5400000">
            <a:off x="-51198" y="1873720"/>
            <a:ext cx="3348002" cy="294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一張含有 文字, 服裝, 人員, 室內 的圖片&#10;&#10;自動產生的描述">
            <a:extLst>
              <a:ext uri="{FF2B5EF4-FFF2-40B4-BE49-F238E27FC236}">
                <a16:creationId xmlns:a16="http://schemas.microsoft.com/office/drawing/2014/main" id="{F8EFEA4B-C3F2-1D34-7686-145896FE1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4"/>
          <a:stretch/>
        </p:blipFill>
        <p:spPr>
          <a:xfrm rot="5400000">
            <a:off x="2903096" y="1900354"/>
            <a:ext cx="3348000" cy="292195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026AB2A-8722-FF4E-22A7-F0C4CB74EA2B}"/>
              </a:ext>
            </a:extLst>
          </p:cNvPr>
          <p:cNvSpPr txBox="1"/>
          <p:nvPr/>
        </p:nvSpPr>
        <p:spPr>
          <a:xfrm>
            <a:off x="6001023" y="437200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C00000"/>
                </a:solidFill>
              </a:rPr>
              <a:t>先預測</a:t>
            </a:r>
            <a:endParaRPr lang="en-US" altLang="zh-TW" sz="2000" b="1" dirty="0">
              <a:solidFill>
                <a:srgbClr val="C00000"/>
              </a:solidFill>
            </a:endParaRPr>
          </a:p>
          <a:p>
            <a:r>
              <a:rPr lang="zh-TW" altLang="en-US" sz="2000" b="1" dirty="0">
                <a:solidFill>
                  <a:srgbClr val="C00000"/>
                </a:solidFill>
              </a:rPr>
              <a:t>後測試</a:t>
            </a:r>
            <a:endParaRPr lang="zh-HK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服裝, 人員, 人的臉孔, 室內 的圖片&#10;&#10;自動產生的描述">
            <a:extLst>
              <a:ext uri="{FF2B5EF4-FFF2-40B4-BE49-F238E27FC236}">
                <a16:creationId xmlns:a16="http://schemas.microsoft.com/office/drawing/2014/main" id="{B1F93035-29FC-7D3E-0623-3BE8068A7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14" y="903966"/>
            <a:ext cx="3717385" cy="278803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B3CA5D7-155C-6E76-0FC0-7481DCE0161D}"/>
              </a:ext>
            </a:extLst>
          </p:cNvPr>
          <p:cNvSpPr txBox="1"/>
          <p:nvPr/>
        </p:nvSpPr>
        <p:spPr>
          <a:xfrm>
            <a:off x="399381" y="257638"/>
            <a:ext cx="860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利用測試結果，對支架進行改良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 descr="一張含有 室內, 人員, 三腳架, 藝術 的圖片&#10;&#10;自動產生的描述">
            <a:extLst>
              <a:ext uri="{FF2B5EF4-FFF2-40B4-BE49-F238E27FC236}">
                <a16:creationId xmlns:a16="http://schemas.microsoft.com/office/drawing/2014/main" id="{D72842EF-B6BB-5F9B-2A03-1B91A9E7B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4691" y="1417183"/>
            <a:ext cx="4105729" cy="3079297"/>
          </a:xfrm>
          <a:prstGeom prst="rect">
            <a:avLst/>
          </a:prstGeom>
        </p:spPr>
      </p:pic>
      <p:pic>
        <p:nvPicPr>
          <p:cNvPr id="5" name="內容版面配置區 4" descr="一張含有 筆跡, 辦公用品, 紙張, 文字 的圖片&#10;&#10;自動產生的描述">
            <a:extLst>
              <a:ext uri="{FF2B5EF4-FFF2-40B4-BE49-F238E27FC236}">
                <a16:creationId xmlns:a16="http://schemas.microsoft.com/office/drawing/2014/main" id="{7C239691-7869-4D4E-B762-C2A698FE3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35622"/>
          <a:stretch/>
        </p:blipFill>
        <p:spPr>
          <a:xfrm rot="5400000">
            <a:off x="2693733" y="593066"/>
            <a:ext cx="2457496" cy="307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一張含有 人員, 服裝, 室內, 學習 的圖片&#10;&#10;自動產生的描述">
            <a:extLst>
              <a:ext uri="{FF2B5EF4-FFF2-40B4-BE49-F238E27FC236}">
                <a16:creationId xmlns:a16="http://schemas.microsoft.com/office/drawing/2014/main" id="{970B5F13-9C90-DB4C-8EEE-880CCFC5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917939"/>
            <a:ext cx="3524250" cy="2643188"/>
          </a:xfrm>
          <a:prstGeom prst="rect">
            <a:avLst/>
          </a:prstGeom>
        </p:spPr>
      </p:pic>
      <p:pic>
        <p:nvPicPr>
          <p:cNvPr id="10" name="圖片 9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110532BB-017A-3E66-D916-04F6A06AF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6983878" y="3165738"/>
            <a:ext cx="735182" cy="762835"/>
          </a:xfrm>
          <a:prstGeom prst="rect">
            <a:avLst/>
          </a:prstGeom>
        </p:spPr>
      </p:pic>
      <p:pic>
        <p:nvPicPr>
          <p:cNvPr id="11" name="圖片 10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B317A6BF-5766-A4DF-21B7-7E6AC58F1A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5847557" y="953611"/>
            <a:ext cx="735182" cy="762835"/>
          </a:xfrm>
          <a:prstGeom prst="rect">
            <a:avLst/>
          </a:prstGeom>
        </p:spPr>
      </p:pic>
      <p:pic>
        <p:nvPicPr>
          <p:cNvPr id="12" name="圖片 11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374BC788-08AB-6A04-BD12-F1D5F6B5F6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6874242" y="1296616"/>
            <a:ext cx="723702" cy="750924"/>
          </a:xfrm>
          <a:prstGeom prst="rect">
            <a:avLst/>
          </a:prstGeom>
        </p:spPr>
      </p:pic>
      <p:pic>
        <p:nvPicPr>
          <p:cNvPr id="13" name="圖片 12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9A693FE3-C7D3-01F1-3282-C06D530368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8189291" y="1550297"/>
            <a:ext cx="735182" cy="762835"/>
          </a:xfrm>
          <a:prstGeom prst="rect">
            <a:avLst/>
          </a:prstGeom>
        </p:spPr>
      </p:pic>
      <p:pic>
        <p:nvPicPr>
          <p:cNvPr id="14" name="圖片 13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5D303608-5D91-4B24-9142-136BEE44D2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7473350" y="1393281"/>
            <a:ext cx="622900" cy="646330"/>
          </a:xfrm>
          <a:prstGeom prst="rect">
            <a:avLst/>
          </a:prstGeom>
        </p:spPr>
      </p:pic>
      <p:pic>
        <p:nvPicPr>
          <p:cNvPr id="4" name="圖片 3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BF446AF3-1B74-3CC2-5CBA-ACB0B737F8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5936129" y="3148499"/>
            <a:ext cx="735182" cy="762835"/>
          </a:xfrm>
          <a:prstGeom prst="rect">
            <a:avLst/>
          </a:prstGeom>
        </p:spPr>
      </p:pic>
      <p:pic>
        <p:nvPicPr>
          <p:cNvPr id="6" name="圖片 5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2CBEC3A1-E8C5-36B9-A419-5EF17DFF51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5200947" y="3858115"/>
            <a:ext cx="735182" cy="762835"/>
          </a:xfrm>
          <a:prstGeom prst="rect">
            <a:avLst/>
          </a:prstGeom>
        </p:spPr>
      </p:pic>
      <p:pic>
        <p:nvPicPr>
          <p:cNvPr id="9" name="圖片 8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D2C47109-4D84-E2EF-E43B-0C68A7B894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7230352" y="4130663"/>
            <a:ext cx="865897" cy="8984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A3BF6DC-CA8D-948D-4DA9-FD8EE5FFE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89"/>
          <a:stretch/>
        </p:blipFill>
        <p:spPr>
          <a:xfrm>
            <a:off x="2505979" y="903969"/>
            <a:ext cx="3747818" cy="268605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B3CA5D7-155C-6E76-0FC0-7481DCE0161D}"/>
              </a:ext>
            </a:extLst>
          </p:cNvPr>
          <p:cNvSpPr txBox="1"/>
          <p:nvPr/>
        </p:nvSpPr>
        <p:spPr>
          <a:xfrm>
            <a:off x="399381" y="257638"/>
            <a:ext cx="860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再次進行測試及比較結果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BBE88BE-4873-96C3-A0C3-FC9E439FE48C}"/>
              </a:ext>
            </a:extLst>
          </p:cNvPr>
          <p:cNvSpPr txBox="1"/>
          <p:nvPr/>
        </p:nvSpPr>
        <p:spPr>
          <a:xfrm>
            <a:off x="2579184" y="181682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C00000"/>
                </a:solidFill>
              </a:rPr>
              <a:t>先預測</a:t>
            </a:r>
            <a:endParaRPr lang="en-US" altLang="zh-TW" sz="2000" b="1" dirty="0">
              <a:solidFill>
                <a:srgbClr val="C00000"/>
              </a:solidFill>
            </a:endParaRPr>
          </a:p>
          <a:p>
            <a:r>
              <a:rPr lang="zh-TW" altLang="en-US" sz="2000" b="1" dirty="0">
                <a:solidFill>
                  <a:srgbClr val="C00000"/>
                </a:solidFill>
              </a:rPr>
              <a:t>後測試</a:t>
            </a:r>
            <a:endParaRPr lang="zh-HK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7FAC30A-66F1-C244-9987-CCEDF193B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47871"/>
            <a:ext cx="3207084" cy="233266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0D4BFCD-C9C4-1DCB-4E5A-572052EF2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4" y="1550300"/>
            <a:ext cx="3776477" cy="2431150"/>
          </a:xfrm>
          <a:prstGeom prst="rect">
            <a:avLst/>
          </a:prstGeom>
        </p:spPr>
      </p:pic>
      <p:pic>
        <p:nvPicPr>
          <p:cNvPr id="5" name="圖片 4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46BFCB5F-8CD5-4DEB-9DFC-76338C184D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914"/>
          <a:stretch/>
        </p:blipFill>
        <p:spPr>
          <a:xfrm>
            <a:off x="1512548" y="3230880"/>
            <a:ext cx="743243" cy="646331"/>
          </a:xfrm>
          <a:prstGeom prst="rect">
            <a:avLst/>
          </a:prstGeom>
        </p:spPr>
      </p:pic>
      <p:pic>
        <p:nvPicPr>
          <p:cNvPr id="8" name="圖片 7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97A474B6-E25D-D14A-D95A-C04BE675C3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914"/>
          <a:stretch/>
        </p:blipFill>
        <p:spPr>
          <a:xfrm>
            <a:off x="8360395" y="1550300"/>
            <a:ext cx="743243" cy="646331"/>
          </a:xfrm>
          <a:prstGeom prst="rect">
            <a:avLst/>
          </a:prstGeom>
        </p:spPr>
      </p:pic>
      <p:pic>
        <p:nvPicPr>
          <p:cNvPr id="4" name="圖片 3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1A3701F3-C854-9AB7-CF11-DE572B75B0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331439" y="2907714"/>
            <a:ext cx="622901" cy="646331"/>
          </a:xfrm>
          <a:prstGeom prst="rect">
            <a:avLst/>
          </a:prstGeom>
        </p:spPr>
      </p:pic>
      <p:pic>
        <p:nvPicPr>
          <p:cNvPr id="6" name="圖片 5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2274DD6C-FE0B-4C6F-E305-082F9B5686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889647" y="3093886"/>
            <a:ext cx="622901" cy="646331"/>
          </a:xfrm>
          <a:prstGeom prst="rect">
            <a:avLst/>
          </a:prstGeom>
        </p:spPr>
      </p:pic>
      <p:pic>
        <p:nvPicPr>
          <p:cNvPr id="7" name="圖片 6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E9636067-AA9A-7365-1733-4699571B0D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2246170" y="3476347"/>
            <a:ext cx="622901" cy="646331"/>
          </a:xfrm>
          <a:prstGeom prst="rect">
            <a:avLst/>
          </a:prstGeom>
        </p:spPr>
      </p:pic>
      <p:pic>
        <p:nvPicPr>
          <p:cNvPr id="9" name="圖片 8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615E4049-396C-2BF3-B2FA-CFA7FC61D2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5834572" y="1600664"/>
            <a:ext cx="574364" cy="595968"/>
          </a:xfrm>
          <a:prstGeom prst="rect">
            <a:avLst/>
          </a:prstGeom>
        </p:spPr>
      </p:pic>
      <p:pic>
        <p:nvPicPr>
          <p:cNvPr id="10" name="圖片 9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CE61362B-D433-61BE-20C2-FF3C8DFD55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6603599" y="1600664"/>
            <a:ext cx="574364" cy="595968"/>
          </a:xfrm>
          <a:prstGeom prst="rect">
            <a:avLst/>
          </a:prstGeom>
        </p:spPr>
      </p:pic>
      <p:pic>
        <p:nvPicPr>
          <p:cNvPr id="11" name="圖片 10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CB0BBC4C-061E-2EE9-9ECE-90C16D550F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7" r="15208" b="56731"/>
          <a:stretch/>
        </p:blipFill>
        <p:spPr>
          <a:xfrm>
            <a:off x="7481997" y="1753064"/>
            <a:ext cx="574364" cy="5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4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服裝, 人員, 藝術, 梭織 的圖片&#10;&#10;自動產生的描述">
            <a:extLst>
              <a:ext uri="{FF2B5EF4-FFF2-40B4-BE49-F238E27FC236}">
                <a16:creationId xmlns:a16="http://schemas.microsoft.com/office/drawing/2014/main" id="{E1434ABB-2DF6-A0F7-30CF-B241B880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/>
          <a:stretch/>
        </p:blipFill>
        <p:spPr>
          <a:xfrm rot="5400000">
            <a:off x="-434658" y="640398"/>
            <a:ext cx="4094482" cy="32251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3910554-CA8C-C715-8B72-1EBE7370F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4"/>
          <a:stretch/>
        </p:blipFill>
        <p:spPr>
          <a:xfrm rot="5400000">
            <a:off x="5772990" y="28559"/>
            <a:ext cx="4300219" cy="2728364"/>
          </a:xfrm>
          <a:prstGeom prst="rect">
            <a:avLst/>
          </a:prstGeom>
        </p:spPr>
      </p:pic>
      <p:pic>
        <p:nvPicPr>
          <p:cNvPr id="10" name="內容版面配置區 4" descr="一張含有 服裝, 人員, 室內, 學習 的圖片&#10;&#10;自動產生的描述">
            <a:extLst>
              <a:ext uri="{FF2B5EF4-FFF2-40B4-BE49-F238E27FC236}">
                <a16:creationId xmlns:a16="http://schemas.microsoft.com/office/drawing/2014/main" id="{9AD8D415-07E9-6041-7DDC-0F1460788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82" y="2085677"/>
            <a:ext cx="4200118" cy="315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1C18D91C-5545-0504-CF89-049A84DC9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14"/>
          <a:stretch/>
        </p:blipFill>
        <p:spPr>
          <a:xfrm>
            <a:off x="2853544" y="2446020"/>
            <a:ext cx="743243" cy="646331"/>
          </a:xfrm>
          <a:prstGeom prst="rect">
            <a:avLst/>
          </a:prstGeom>
        </p:spPr>
      </p:pic>
      <p:pic>
        <p:nvPicPr>
          <p:cNvPr id="3" name="圖片 2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C333A562-9430-D8A8-232C-17772731C7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14"/>
          <a:stretch/>
        </p:blipFill>
        <p:spPr>
          <a:xfrm>
            <a:off x="3535128" y="2571750"/>
            <a:ext cx="743243" cy="646331"/>
          </a:xfrm>
          <a:prstGeom prst="rect">
            <a:avLst/>
          </a:prstGeom>
        </p:spPr>
      </p:pic>
      <p:pic>
        <p:nvPicPr>
          <p:cNvPr id="4" name="圖片 3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65FAB0ED-CE09-9A7F-8D39-6BBBB08F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14"/>
          <a:stretch/>
        </p:blipFill>
        <p:spPr>
          <a:xfrm>
            <a:off x="5918836" y="2827020"/>
            <a:ext cx="743243" cy="646331"/>
          </a:xfrm>
          <a:prstGeom prst="rect">
            <a:avLst/>
          </a:prstGeom>
        </p:spPr>
      </p:pic>
      <p:pic>
        <p:nvPicPr>
          <p:cNvPr id="5" name="圖片 4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7426619B-E421-0660-E094-3A69E241A1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7" r="15208" b="56731"/>
          <a:stretch/>
        </p:blipFill>
        <p:spPr>
          <a:xfrm>
            <a:off x="5112073" y="2196288"/>
            <a:ext cx="723702" cy="750924"/>
          </a:xfrm>
          <a:prstGeom prst="rect">
            <a:avLst/>
          </a:prstGeom>
        </p:spPr>
      </p:pic>
      <p:pic>
        <p:nvPicPr>
          <p:cNvPr id="7" name="圖片 6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86E26C3B-AA49-C5CF-7BB4-9EE8ED0A91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7" r="15208" b="56731"/>
          <a:stretch/>
        </p:blipFill>
        <p:spPr>
          <a:xfrm>
            <a:off x="4246023" y="2446020"/>
            <a:ext cx="723702" cy="7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02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1;p36">
            <a:extLst>
              <a:ext uri="{FF2B5EF4-FFF2-40B4-BE49-F238E27FC236}">
                <a16:creationId xmlns:a16="http://schemas.microsoft.com/office/drawing/2014/main" id="{19933F40-8108-78DA-F4C3-D2D30971B242}"/>
              </a:ext>
            </a:extLst>
          </p:cNvPr>
          <p:cNvSpPr/>
          <p:nvPr/>
        </p:nvSpPr>
        <p:spPr>
          <a:xfrm>
            <a:off x="542256" y="372020"/>
            <a:ext cx="3162969" cy="79955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互動對話</a:t>
            </a:r>
            <a:endParaRPr lang="zh-HK" altLang="en-US" sz="44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1793CF3-3629-D3C9-151C-2871D20DFF6A}"/>
              </a:ext>
            </a:extLst>
          </p:cNvPr>
          <p:cNvSpPr txBox="1"/>
          <p:nvPr/>
        </p:nvSpPr>
        <p:spPr>
          <a:xfrm>
            <a:off x="542256" y="1171575"/>
            <a:ext cx="7773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能根據測試結果，說出三角形結構的支架，有較高的承重能力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4E1921F-C0F6-B037-92B8-951F8FC9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17" y="2329967"/>
            <a:ext cx="3979783" cy="2813533"/>
          </a:xfrm>
          <a:prstGeom prst="rect">
            <a:avLst/>
          </a:prstGeom>
        </p:spPr>
      </p:pic>
      <p:pic>
        <p:nvPicPr>
          <p:cNvPr id="2" name="圖片 1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4CC3E974-2C72-6F43-7AC8-4B869C50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4"/>
          <a:stretch/>
        </p:blipFill>
        <p:spPr>
          <a:xfrm>
            <a:off x="6965935" y="2448431"/>
            <a:ext cx="743243" cy="646331"/>
          </a:xfrm>
          <a:prstGeom prst="rect">
            <a:avLst/>
          </a:prstGeom>
        </p:spPr>
      </p:pic>
      <p:pic>
        <p:nvPicPr>
          <p:cNvPr id="3" name="圖片 2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1E9BB1D4-91D1-5E52-BD32-636669733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7" r="15208" b="56731"/>
          <a:stretch/>
        </p:blipFill>
        <p:spPr>
          <a:xfrm>
            <a:off x="5463420" y="2701290"/>
            <a:ext cx="577969" cy="599709"/>
          </a:xfrm>
          <a:prstGeom prst="rect">
            <a:avLst/>
          </a:prstGeom>
        </p:spPr>
      </p:pic>
      <p:pic>
        <p:nvPicPr>
          <p:cNvPr id="5" name="圖片 4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0145095D-46C2-E371-6BC6-C1B070297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7" r="15208" b="56731"/>
          <a:stretch/>
        </p:blipFill>
        <p:spPr>
          <a:xfrm>
            <a:off x="6387966" y="2603272"/>
            <a:ext cx="577969" cy="599709"/>
          </a:xfrm>
          <a:prstGeom prst="rect">
            <a:avLst/>
          </a:prstGeom>
        </p:spPr>
      </p:pic>
      <p:pic>
        <p:nvPicPr>
          <p:cNvPr id="7" name="圖片 6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16A97047-9D0B-DF5F-17D9-4884E327B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4"/>
          <a:stretch/>
        </p:blipFill>
        <p:spPr>
          <a:xfrm>
            <a:off x="8315325" y="2448430"/>
            <a:ext cx="74324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3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/>
          <p:nvPr/>
        </p:nvSpPr>
        <p:spPr>
          <a:xfrm rot="6655457">
            <a:off x="6674143" y="2363593"/>
            <a:ext cx="5093974" cy="2583377"/>
          </a:xfrm>
          <a:custGeom>
            <a:avLst/>
            <a:gdLst/>
            <a:ahLst/>
            <a:cxnLst/>
            <a:rect l="l" t="t" r="r" b="b"/>
            <a:pathLst>
              <a:path w="283259" h="143653" extrusionOk="0">
                <a:moveTo>
                  <a:pt x="170382" y="0"/>
                </a:moveTo>
                <a:cubicBezTo>
                  <a:pt x="169408" y="0"/>
                  <a:pt x="168426" y="220"/>
                  <a:pt x="167511" y="672"/>
                </a:cubicBezTo>
                <a:lnTo>
                  <a:pt x="4469" y="82102"/>
                </a:lnTo>
                <a:cubicBezTo>
                  <a:pt x="1308" y="83682"/>
                  <a:pt x="1" y="87543"/>
                  <a:pt x="1581" y="90734"/>
                </a:cubicBezTo>
                <a:cubicBezTo>
                  <a:pt x="2723" y="92975"/>
                  <a:pt x="4981" y="94269"/>
                  <a:pt x="7336" y="94269"/>
                </a:cubicBezTo>
                <a:cubicBezTo>
                  <a:pt x="8302" y="94269"/>
                  <a:pt x="9285" y="94051"/>
                  <a:pt x="10214" y="93591"/>
                </a:cubicBezTo>
                <a:lnTo>
                  <a:pt x="154867" y="21341"/>
                </a:lnTo>
                <a:lnTo>
                  <a:pt x="94379" y="131647"/>
                </a:lnTo>
                <a:cubicBezTo>
                  <a:pt x="93072" y="134048"/>
                  <a:pt x="93437" y="137027"/>
                  <a:pt x="95261" y="139063"/>
                </a:cubicBezTo>
                <a:cubicBezTo>
                  <a:pt x="96503" y="140427"/>
                  <a:pt x="98236" y="141150"/>
                  <a:pt x="100003" y="141150"/>
                </a:cubicBezTo>
                <a:cubicBezTo>
                  <a:pt x="100874" y="141150"/>
                  <a:pt x="101753" y="140975"/>
                  <a:pt x="102586" y="140613"/>
                </a:cubicBezTo>
                <a:lnTo>
                  <a:pt x="228516" y="86053"/>
                </a:lnTo>
                <a:lnTo>
                  <a:pt x="228516" y="86053"/>
                </a:lnTo>
                <a:lnTo>
                  <a:pt x="202862" y="134230"/>
                </a:lnTo>
                <a:cubicBezTo>
                  <a:pt x="201615" y="136571"/>
                  <a:pt x="201950" y="139489"/>
                  <a:pt x="203743" y="141495"/>
                </a:cubicBezTo>
                <a:cubicBezTo>
                  <a:pt x="204989" y="142893"/>
                  <a:pt x="206752" y="143653"/>
                  <a:pt x="208546" y="143653"/>
                </a:cubicBezTo>
                <a:cubicBezTo>
                  <a:pt x="209305" y="143653"/>
                  <a:pt x="210096" y="143501"/>
                  <a:pt x="210825" y="143227"/>
                </a:cubicBezTo>
                <a:lnTo>
                  <a:pt x="278273" y="117391"/>
                </a:lnTo>
                <a:cubicBezTo>
                  <a:pt x="281586" y="116115"/>
                  <a:pt x="283258" y="112406"/>
                  <a:pt x="281982" y="109093"/>
                </a:cubicBezTo>
                <a:cubicBezTo>
                  <a:pt x="280994" y="106531"/>
                  <a:pt x="278552" y="104968"/>
                  <a:pt x="275964" y="104968"/>
                </a:cubicBezTo>
                <a:cubicBezTo>
                  <a:pt x="275205" y="104968"/>
                  <a:pt x="274434" y="105103"/>
                  <a:pt x="273684" y="105385"/>
                </a:cubicBezTo>
                <a:lnTo>
                  <a:pt x="222284" y="125081"/>
                </a:lnTo>
                <a:lnTo>
                  <a:pt x="248486" y="75871"/>
                </a:lnTo>
                <a:cubicBezTo>
                  <a:pt x="249762" y="73470"/>
                  <a:pt x="249367" y="70521"/>
                  <a:pt x="247513" y="68515"/>
                </a:cubicBezTo>
                <a:cubicBezTo>
                  <a:pt x="246285" y="67165"/>
                  <a:pt x="244562" y="66448"/>
                  <a:pt x="242797" y="66448"/>
                </a:cubicBezTo>
                <a:cubicBezTo>
                  <a:pt x="241940" y="66448"/>
                  <a:pt x="241073" y="66617"/>
                  <a:pt x="240248" y="66965"/>
                </a:cubicBezTo>
                <a:lnTo>
                  <a:pt x="114653" y="121403"/>
                </a:lnTo>
                <a:lnTo>
                  <a:pt x="176022" y="9517"/>
                </a:lnTo>
                <a:cubicBezTo>
                  <a:pt x="177360" y="7055"/>
                  <a:pt x="176964" y="3985"/>
                  <a:pt x="175019" y="1979"/>
                </a:cubicBezTo>
                <a:cubicBezTo>
                  <a:pt x="173779" y="681"/>
                  <a:pt x="172094" y="0"/>
                  <a:pt x="170382" y="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6" name="資料庫圖表 15">
            <a:extLst>
              <a:ext uri="{FF2B5EF4-FFF2-40B4-BE49-F238E27FC236}">
                <a16:creationId xmlns:a16="http://schemas.microsoft.com/office/drawing/2014/main" id="{A6767D7D-B34D-A738-39B5-8A787A8640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273462"/>
              </p:ext>
            </p:extLst>
          </p:nvPr>
        </p:nvGraphicFramePr>
        <p:xfrm>
          <a:off x="461962" y="269875"/>
          <a:ext cx="8220075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100 个問號素材合集（免費png設計，背景壁紙下載） 点子| 圖案, 圖片, 剪貼畫">
            <a:extLst>
              <a:ext uri="{FF2B5EF4-FFF2-40B4-BE49-F238E27FC236}">
                <a16:creationId xmlns:a16="http://schemas.microsoft.com/office/drawing/2014/main" id="{F5A22803-0C24-A816-CA13-A8D695D9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80" y="1304925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12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>
            <a:extLst>
              <a:ext uri="{FF2B5EF4-FFF2-40B4-BE49-F238E27FC236}">
                <a16:creationId xmlns:a16="http://schemas.microsoft.com/office/drawing/2014/main" id="{8B7C5444-D120-D3CD-B015-7CDCA4529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359176"/>
              </p:ext>
            </p:extLst>
          </p:nvPr>
        </p:nvGraphicFramePr>
        <p:xfrm>
          <a:off x="190500" y="53340"/>
          <a:ext cx="8564880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圖片 11" descr="一張含有 卡通, 微笑, 圖解, 美工圖案 的圖片&#10;&#10;自動產生的描述">
            <a:extLst>
              <a:ext uri="{FF2B5EF4-FFF2-40B4-BE49-F238E27FC236}">
                <a16:creationId xmlns:a16="http://schemas.microsoft.com/office/drawing/2014/main" id="{0D910678-448C-84AE-476C-2C607288C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380" y="1285874"/>
            <a:ext cx="2350490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/>
          <p:nvPr/>
        </p:nvSpPr>
        <p:spPr>
          <a:xfrm rot="6655457">
            <a:off x="6674143" y="2363593"/>
            <a:ext cx="5093974" cy="2583377"/>
          </a:xfrm>
          <a:custGeom>
            <a:avLst/>
            <a:gdLst/>
            <a:ahLst/>
            <a:cxnLst/>
            <a:rect l="l" t="t" r="r" b="b"/>
            <a:pathLst>
              <a:path w="283259" h="143653" extrusionOk="0">
                <a:moveTo>
                  <a:pt x="170382" y="0"/>
                </a:moveTo>
                <a:cubicBezTo>
                  <a:pt x="169408" y="0"/>
                  <a:pt x="168426" y="220"/>
                  <a:pt x="167511" y="672"/>
                </a:cubicBezTo>
                <a:lnTo>
                  <a:pt x="4469" y="82102"/>
                </a:lnTo>
                <a:cubicBezTo>
                  <a:pt x="1308" y="83682"/>
                  <a:pt x="1" y="87543"/>
                  <a:pt x="1581" y="90734"/>
                </a:cubicBezTo>
                <a:cubicBezTo>
                  <a:pt x="2723" y="92975"/>
                  <a:pt x="4981" y="94269"/>
                  <a:pt x="7336" y="94269"/>
                </a:cubicBezTo>
                <a:cubicBezTo>
                  <a:pt x="8302" y="94269"/>
                  <a:pt x="9285" y="94051"/>
                  <a:pt x="10214" y="93591"/>
                </a:cubicBezTo>
                <a:lnTo>
                  <a:pt x="154867" y="21341"/>
                </a:lnTo>
                <a:lnTo>
                  <a:pt x="94379" y="131647"/>
                </a:lnTo>
                <a:cubicBezTo>
                  <a:pt x="93072" y="134048"/>
                  <a:pt x="93437" y="137027"/>
                  <a:pt x="95261" y="139063"/>
                </a:cubicBezTo>
                <a:cubicBezTo>
                  <a:pt x="96503" y="140427"/>
                  <a:pt x="98236" y="141150"/>
                  <a:pt x="100003" y="141150"/>
                </a:cubicBezTo>
                <a:cubicBezTo>
                  <a:pt x="100874" y="141150"/>
                  <a:pt x="101753" y="140975"/>
                  <a:pt x="102586" y="140613"/>
                </a:cubicBezTo>
                <a:lnTo>
                  <a:pt x="228516" y="86053"/>
                </a:lnTo>
                <a:lnTo>
                  <a:pt x="228516" y="86053"/>
                </a:lnTo>
                <a:lnTo>
                  <a:pt x="202862" y="134230"/>
                </a:lnTo>
                <a:cubicBezTo>
                  <a:pt x="201615" y="136571"/>
                  <a:pt x="201950" y="139489"/>
                  <a:pt x="203743" y="141495"/>
                </a:cubicBezTo>
                <a:cubicBezTo>
                  <a:pt x="204989" y="142893"/>
                  <a:pt x="206752" y="143653"/>
                  <a:pt x="208546" y="143653"/>
                </a:cubicBezTo>
                <a:cubicBezTo>
                  <a:pt x="209305" y="143653"/>
                  <a:pt x="210096" y="143501"/>
                  <a:pt x="210825" y="143227"/>
                </a:cubicBezTo>
                <a:lnTo>
                  <a:pt x="278273" y="117391"/>
                </a:lnTo>
                <a:cubicBezTo>
                  <a:pt x="281586" y="116115"/>
                  <a:pt x="283258" y="112406"/>
                  <a:pt x="281982" y="109093"/>
                </a:cubicBezTo>
                <a:cubicBezTo>
                  <a:pt x="280994" y="106531"/>
                  <a:pt x="278552" y="104968"/>
                  <a:pt x="275964" y="104968"/>
                </a:cubicBezTo>
                <a:cubicBezTo>
                  <a:pt x="275205" y="104968"/>
                  <a:pt x="274434" y="105103"/>
                  <a:pt x="273684" y="105385"/>
                </a:cubicBezTo>
                <a:lnTo>
                  <a:pt x="222284" y="125081"/>
                </a:lnTo>
                <a:lnTo>
                  <a:pt x="248486" y="75871"/>
                </a:lnTo>
                <a:cubicBezTo>
                  <a:pt x="249762" y="73470"/>
                  <a:pt x="249367" y="70521"/>
                  <a:pt x="247513" y="68515"/>
                </a:cubicBezTo>
                <a:cubicBezTo>
                  <a:pt x="246285" y="67165"/>
                  <a:pt x="244562" y="66448"/>
                  <a:pt x="242797" y="66448"/>
                </a:cubicBezTo>
                <a:cubicBezTo>
                  <a:pt x="241940" y="66448"/>
                  <a:pt x="241073" y="66617"/>
                  <a:pt x="240248" y="66965"/>
                </a:cubicBezTo>
                <a:lnTo>
                  <a:pt x="114653" y="121403"/>
                </a:lnTo>
                <a:lnTo>
                  <a:pt x="176022" y="9517"/>
                </a:lnTo>
                <a:cubicBezTo>
                  <a:pt x="177360" y="7055"/>
                  <a:pt x="176964" y="3985"/>
                  <a:pt x="175019" y="1979"/>
                </a:cubicBezTo>
                <a:cubicBezTo>
                  <a:pt x="173779" y="681"/>
                  <a:pt x="172094" y="0"/>
                  <a:pt x="170382" y="0"/>
                </a:cubicBezTo>
                <a:close/>
              </a:path>
            </a:pathLst>
          </a:custGeom>
          <a:solidFill>
            <a:srgbClr val="5264F7">
              <a:alpha val="15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6" name="資料庫圖表 15">
            <a:extLst>
              <a:ext uri="{FF2B5EF4-FFF2-40B4-BE49-F238E27FC236}">
                <a16:creationId xmlns:a16="http://schemas.microsoft.com/office/drawing/2014/main" id="{A6767D7D-B34D-A738-39B5-8A787A8640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635113"/>
              </p:ext>
            </p:extLst>
          </p:nvPr>
        </p:nvGraphicFramePr>
        <p:xfrm>
          <a:off x="461962" y="269875"/>
          <a:ext cx="8220075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7FD9E52A-AF4F-9B13-E643-84B41FE3F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r="27951" b="6253"/>
          <a:stretch/>
        </p:blipFill>
        <p:spPr>
          <a:xfrm>
            <a:off x="2886075" y="3026913"/>
            <a:ext cx="1836222" cy="2436454"/>
          </a:xfrm>
          <a:prstGeom prst="rect">
            <a:avLst/>
          </a:prstGeom>
        </p:spPr>
      </p:pic>
      <p:pic>
        <p:nvPicPr>
          <p:cNvPr id="11" name="圖片 10" descr="一張含有 凳子, 傢俱, 資料表, 設計 的圖片&#10;&#10;自動產生的描述">
            <a:extLst>
              <a:ext uri="{FF2B5EF4-FFF2-40B4-BE49-F238E27FC236}">
                <a16:creationId xmlns:a16="http://schemas.microsoft.com/office/drawing/2014/main" id="{01F34AEB-BA44-5FD4-6913-079C24300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23084" r="14323" b="5941"/>
          <a:stretch/>
        </p:blipFill>
        <p:spPr bwMode="auto">
          <a:xfrm>
            <a:off x="-114300" y="2494396"/>
            <a:ext cx="3000375" cy="22770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C13DB8-8CBF-97E9-D62A-64608F3ADB77}"/>
              </a:ext>
            </a:extLst>
          </p:cNvPr>
          <p:cNvSpPr txBox="1"/>
          <p:nvPr/>
        </p:nvSpPr>
        <p:spPr>
          <a:xfrm>
            <a:off x="542256" y="1283636"/>
            <a:ext cx="76497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課前預習：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於家中搜查與三角形支架相關的物件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室內, 架子 的圖片&#10;&#10;自動產生的描述">
            <a:extLst>
              <a:ext uri="{FF2B5EF4-FFF2-40B4-BE49-F238E27FC236}">
                <a16:creationId xmlns:a16="http://schemas.microsoft.com/office/drawing/2014/main" id="{36BDB67B-307C-7178-B803-0F03422F5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9731" b="11698"/>
          <a:stretch/>
        </p:blipFill>
        <p:spPr>
          <a:xfrm>
            <a:off x="6803288" y="3085343"/>
            <a:ext cx="2914650" cy="2105633"/>
          </a:xfrm>
          <a:prstGeom prst="rect">
            <a:avLst/>
          </a:prstGeom>
        </p:spPr>
      </p:pic>
      <p:sp>
        <p:nvSpPr>
          <p:cNvPr id="15" name="Google Shape;261;p36">
            <a:extLst>
              <a:ext uri="{FF2B5EF4-FFF2-40B4-BE49-F238E27FC236}">
                <a16:creationId xmlns:a16="http://schemas.microsoft.com/office/drawing/2014/main" id="{052FB0D7-CFCE-7DEE-9430-1B57DBD4FBA1}"/>
              </a:ext>
            </a:extLst>
          </p:cNvPr>
          <p:cNvSpPr/>
          <p:nvPr/>
        </p:nvSpPr>
        <p:spPr>
          <a:xfrm>
            <a:off x="542256" y="372020"/>
            <a:ext cx="4915569" cy="79955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連繫日常生活經驗</a:t>
            </a:r>
            <a:endParaRPr lang="zh-HK" altLang="en-US" sz="44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pic>
        <p:nvPicPr>
          <p:cNvPr id="17" name="圖片 16" descr="一張含有 室內, 醫療設備, 螢幕擷取畫面 的圖片&#10;&#10;自動產生的描述">
            <a:extLst>
              <a:ext uri="{FF2B5EF4-FFF2-40B4-BE49-F238E27FC236}">
                <a16:creationId xmlns:a16="http://schemas.microsoft.com/office/drawing/2014/main" id="{8781AEB7-79A7-D554-15C8-AB52687771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8"/>
          <a:stretch/>
        </p:blipFill>
        <p:spPr>
          <a:xfrm>
            <a:off x="4572000" y="2506944"/>
            <a:ext cx="2231288" cy="21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 descr="一張含有 牆, 螢幕擷取畫面, 室內 的圖片&#10;&#10;自動產生的描述">
            <a:extLst>
              <a:ext uri="{FF2B5EF4-FFF2-40B4-BE49-F238E27FC236}">
                <a16:creationId xmlns:a16="http://schemas.microsoft.com/office/drawing/2014/main" id="{2E6B3CA5-C963-6CAD-BAFD-C52C970A2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12432"/>
          <a:stretch/>
        </p:blipFill>
        <p:spPr>
          <a:xfrm rot="5400000">
            <a:off x="-245347" y="2587984"/>
            <a:ext cx="3071628" cy="258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一張含有 螢幕擷取畫面, 建築, Rectangle, 正方形 的圖片&#10;&#10;自動產生的描述">
            <a:extLst>
              <a:ext uri="{FF2B5EF4-FFF2-40B4-BE49-F238E27FC236}">
                <a16:creationId xmlns:a16="http://schemas.microsoft.com/office/drawing/2014/main" id="{651AC2E4-C5F9-AA72-B7EE-820E48AC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7401" b="16392"/>
          <a:stretch/>
        </p:blipFill>
        <p:spPr>
          <a:xfrm>
            <a:off x="3430717" y="0"/>
            <a:ext cx="2932896" cy="1921665"/>
          </a:xfrm>
          <a:prstGeom prst="rect">
            <a:avLst/>
          </a:prstGeom>
        </p:spPr>
      </p:pic>
      <p:pic>
        <p:nvPicPr>
          <p:cNvPr id="9" name="圖片 8" descr="一張含有 螢幕擷取畫面, 卡通, 室內 的圖片&#10;&#10;自動產生的描述">
            <a:extLst>
              <a:ext uri="{FF2B5EF4-FFF2-40B4-BE49-F238E27FC236}">
                <a16:creationId xmlns:a16="http://schemas.microsoft.com/office/drawing/2014/main" id="{0204D22C-58BF-B389-CD69-97D26FDF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7207" b="12509"/>
          <a:stretch/>
        </p:blipFill>
        <p:spPr>
          <a:xfrm>
            <a:off x="8907" y="-12838"/>
            <a:ext cx="3466913" cy="2360430"/>
          </a:xfrm>
          <a:prstGeom prst="rect">
            <a:avLst/>
          </a:prstGeom>
        </p:spPr>
      </p:pic>
      <p:pic>
        <p:nvPicPr>
          <p:cNvPr id="5" name="圖片 4" descr="一張含有 腳踏車, 螢幕擷取畫面 的圖片&#10;&#10;自動產生的描述">
            <a:extLst>
              <a:ext uri="{FF2B5EF4-FFF2-40B4-BE49-F238E27FC236}">
                <a16:creationId xmlns:a16="http://schemas.microsoft.com/office/drawing/2014/main" id="{16EBF22B-A522-93E5-D6E3-9F82DB269A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 r="26511"/>
          <a:stretch/>
        </p:blipFill>
        <p:spPr>
          <a:xfrm>
            <a:off x="5937180" y="866775"/>
            <a:ext cx="3206820" cy="4432921"/>
          </a:xfrm>
          <a:prstGeom prst="rect">
            <a:avLst/>
          </a:prstGeom>
        </p:spPr>
      </p:pic>
      <p:pic>
        <p:nvPicPr>
          <p:cNvPr id="10" name="圖片 9" descr="一張含有 木頭, 夾板, 硬木, 木製的 的圖片&#10;&#10;自動產生的描述">
            <a:extLst>
              <a:ext uri="{FF2B5EF4-FFF2-40B4-BE49-F238E27FC236}">
                <a16:creationId xmlns:a16="http://schemas.microsoft.com/office/drawing/2014/main" id="{722AD56B-6C93-9C3F-9ABA-16380E89E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2302" r="11692" b="15446"/>
          <a:stretch/>
        </p:blipFill>
        <p:spPr>
          <a:xfrm rot="5400000">
            <a:off x="2162249" y="1812523"/>
            <a:ext cx="2759035" cy="1921665"/>
          </a:xfrm>
          <a:prstGeom prst="rect">
            <a:avLst/>
          </a:prstGeom>
        </p:spPr>
      </p:pic>
      <p:pic>
        <p:nvPicPr>
          <p:cNvPr id="7" name="圖片 6" descr="一張含有 螢幕擷取畫面, 鏡子, 室內 的圖片&#10;&#10;自動產生的描述">
            <a:extLst>
              <a:ext uri="{FF2B5EF4-FFF2-40B4-BE49-F238E27FC236}">
                <a16:creationId xmlns:a16="http://schemas.microsoft.com/office/drawing/2014/main" id="{73C0B5B6-E13C-BE2C-0BA6-1B6B2E052E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8451" b="16850"/>
          <a:stretch/>
        </p:blipFill>
        <p:spPr>
          <a:xfrm>
            <a:off x="3517857" y="3361661"/>
            <a:ext cx="2377287" cy="158242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F24438AD-C180-774D-04AC-A437D3FA1C99}"/>
              </a:ext>
            </a:extLst>
          </p:cNvPr>
          <p:cNvSpPr/>
          <p:nvPr/>
        </p:nvSpPr>
        <p:spPr>
          <a:xfrm>
            <a:off x="5380794" y="2603231"/>
            <a:ext cx="1028700" cy="650086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152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C13DB8-8CBF-97E9-D62A-64608F3ADB77}"/>
              </a:ext>
            </a:extLst>
          </p:cNvPr>
          <p:cNvSpPr txBox="1"/>
          <p:nvPr/>
        </p:nvSpPr>
        <p:spPr>
          <a:xfrm>
            <a:off x="542256" y="1283636"/>
            <a:ext cx="76497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觀看影片：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認識香港和世界各地不同的摩天大廈</a:t>
            </a:r>
            <a:endParaRPr lang="en-US" altLang="zh-TW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261;p36">
            <a:extLst>
              <a:ext uri="{FF2B5EF4-FFF2-40B4-BE49-F238E27FC236}">
                <a16:creationId xmlns:a16="http://schemas.microsoft.com/office/drawing/2014/main" id="{052FB0D7-CFCE-7DEE-9430-1B57DBD4FBA1}"/>
              </a:ext>
            </a:extLst>
          </p:cNvPr>
          <p:cNvSpPr/>
          <p:nvPr/>
        </p:nvSpPr>
        <p:spPr>
          <a:xfrm>
            <a:off x="542256" y="372020"/>
            <a:ext cx="4915569" cy="79955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連繫日常生活經驗</a:t>
            </a:r>
            <a:endParaRPr lang="zh-HK" altLang="en-US" sz="44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6E9DF2-3619-9A1B-806D-B249172AC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46"/>
          <a:stretch/>
        </p:blipFill>
        <p:spPr>
          <a:xfrm>
            <a:off x="951963" y="2513640"/>
            <a:ext cx="6648987" cy="22355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7A5489-E7B6-E374-2A11-75176BA6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939" y="2914852"/>
            <a:ext cx="3235061" cy="17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3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FECED5-4F39-8445-A645-CDB71247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3" t="31968"/>
          <a:stretch/>
        </p:blipFill>
        <p:spPr>
          <a:xfrm>
            <a:off x="450256" y="975952"/>
            <a:ext cx="5436164" cy="41675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D47C8FB-6CBD-AA9F-9F5C-042F37A3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704" y="2027335"/>
            <a:ext cx="1923602" cy="31266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07710CE-2B98-1E4A-EBD2-5C712F7A2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7"/>
          <a:stretch/>
        </p:blipFill>
        <p:spPr>
          <a:xfrm>
            <a:off x="3641415" y="1380578"/>
            <a:ext cx="2167944" cy="36782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46DCF6-EC1A-B8AF-8E35-147E9354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911" y="274057"/>
            <a:ext cx="2167944" cy="367827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CB6A955-5CBE-514B-230D-FCAB3B12331D}"/>
              </a:ext>
            </a:extLst>
          </p:cNvPr>
          <p:cNvSpPr txBox="1"/>
          <p:nvPr/>
        </p:nvSpPr>
        <p:spPr>
          <a:xfrm>
            <a:off x="450256" y="391177"/>
            <a:ext cx="5295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設計摩天大廈的內部結構</a:t>
            </a:r>
            <a:endParaRPr lang="zh-HK" altLang="en-US" sz="3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36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1;p36">
            <a:extLst>
              <a:ext uri="{FF2B5EF4-FFF2-40B4-BE49-F238E27FC236}">
                <a16:creationId xmlns:a16="http://schemas.microsoft.com/office/drawing/2014/main" id="{E0642DA5-A70C-8A08-9F73-1FAF1F9C98CF}"/>
              </a:ext>
            </a:extLst>
          </p:cNvPr>
          <p:cNvSpPr/>
          <p:nvPr/>
        </p:nvSpPr>
        <p:spPr>
          <a:xfrm>
            <a:off x="542256" y="372020"/>
            <a:ext cx="2820069" cy="79955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動手操作</a:t>
            </a:r>
            <a:endParaRPr lang="zh-HK" altLang="en-US" sz="44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206E12-D4E1-C5BC-F8F8-127F20D59FCE}"/>
              </a:ext>
            </a:extLst>
          </p:cNvPr>
          <p:cNvSpPr txBox="1"/>
          <p:nvPr/>
        </p:nvSpPr>
        <p:spPr>
          <a:xfrm>
            <a:off x="542256" y="1283636"/>
            <a:ext cx="860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利用不同長度的幾何條砌成各平面圖形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 descr="一張含有 服裝, 人的臉孔, 人員, 兒童藝術 的圖片&#10;&#10;自動產生的描述">
            <a:extLst>
              <a:ext uri="{FF2B5EF4-FFF2-40B4-BE49-F238E27FC236}">
                <a16:creationId xmlns:a16="http://schemas.microsoft.com/office/drawing/2014/main" id="{AEDDF38F-6C46-040F-DF97-ACF8926D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917848"/>
            <a:ext cx="4134519" cy="3100890"/>
          </a:xfrm>
          <a:prstGeom prst="rect">
            <a:avLst/>
          </a:prstGeom>
        </p:spPr>
      </p:pic>
      <p:pic>
        <p:nvPicPr>
          <p:cNvPr id="9" name="圖片 8" descr="一張含有 服裝, 人員, 學習, 學生 的圖片&#10;&#10;自動產生的描述">
            <a:extLst>
              <a:ext uri="{FF2B5EF4-FFF2-40B4-BE49-F238E27FC236}">
                <a16:creationId xmlns:a16="http://schemas.microsoft.com/office/drawing/2014/main" id="{324308A0-0E1A-06ED-D958-18F74748D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48" y="2199729"/>
            <a:ext cx="3429001" cy="2571751"/>
          </a:xfrm>
          <a:prstGeom prst="rect">
            <a:avLst/>
          </a:prstGeom>
        </p:spPr>
      </p:pic>
      <p:pic>
        <p:nvPicPr>
          <p:cNvPr id="2" name="圖片 1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4E9D1DF4-22EC-EBAE-5B9C-5D084A271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914"/>
          <a:stretch/>
        </p:blipFill>
        <p:spPr>
          <a:xfrm>
            <a:off x="1668228" y="2069629"/>
            <a:ext cx="743243" cy="646331"/>
          </a:xfrm>
          <a:prstGeom prst="rect">
            <a:avLst/>
          </a:prstGeom>
        </p:spPr>
      </p:pic>
      <p:pic>
        <p:nvPicPr>
          <p:cNvPr id="3" name="圖片 2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BAC35AA7-EDE6-ACD0-2560-1DF7CB7CB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914"/>
          <a:stretch/>
        </p:blipFill>
        <p:spPr>
          <a:xfrm>
            <a:off x="780850" y="2571750"/>
            <a:ext cx="1169870" cy="1017330"/>
          </a:xfrm>
          <a:prstGeom prst="rect">
            <a:avLst/>
          </a:prstGeom>
        </p:spPr>
      </p:pic>
      <p:pic>
        <p:nvPicPr>
          <p:cNvPr id="6" name="圖片 5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3AC6DB1A-EA00-8CA8-D6BB-0163B66A8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914"/>
          <a:stretch/>
        </p:blipFill>
        <p:spPr>
          <a:xfrm>
            <a:off x="6305902" y="2069629"/>
            <a:ext cx="1169870" cy="1017330"/>
          </a:xfrm>
          <a:prstGeom prst="rect">
            <a:avLst/>
          </a:prstGeom>
        </p:spPr>
      </p:pic>
      <p:pic>
        <p:nvPicPr>
          <p:cNvPr id="8" name="圖片 7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C8052863-5F2A-963D-5F36-A3719FF28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7" r="15208" b="56731"/>
          <a:stretch/>
        </p:blipFill>
        <p:spPr>
          <a:xfrm>
            <a:off x="2811660" y="2069629"/>
            <a:ext cx="735182" cy="7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6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1;p36">
            <a:extLst>
              <a:ext uri="{FF2B5EF4-FFF2-40B4-BE49-F238E27FC236}">
                <a16:creationId xmlns:a16="http://schemas.microsoft.com/office/drawing/2014/main" id="{E0642DA5-A70C-8A08-9F73-1FAF1F9C98CF}"/>
              </a:ext>
            </a:extLst>
          </p:cNvPr>
          <p:cNvSpPr/>
          <p:nvPr/>
        </p:nvSpPr>
        <p:spPr>
          <a:xfrm>
            <a:off x="542256" y="307405"/>
            <a:ext cx="2820069" cy="79955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動手操作</a:t>
            </a:r>
            <a:endParaRPr lang="zh-HK" altLang="en-US" sz="44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206E12-D4E1-C5BC-F8F8-127F20D59FCE}"/>
              </a:ext>
            </a:extLst>
          </p:cNvPr>
          <p:cNvSpPr txBox="1"/>
          <p:nvPr/>
        </p:nvSpPr>
        <p:spPr>
          <a:xfrm>
            <a:off x="542256" y="1030533"/>
            <a:ext cx="8601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拉扯各平面圖形上的幾何條，並觀察所產生的變化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79D1E1E-89A6-5E15-1566-2F87FE269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1591594"/>
            <a:ext cx="6023141" cy="3460465"/>
          </a:xfrm>
          <a:prstGeom prst="rect">
            <a:avLst/>
          </a:prstGeom>
        </p:spPr>
      </p:pic>
      <p:pic>
        <p:nvPicPr>
          <p:cNvPr id="9" name="圖片 8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289E7159-D68F-368D-82BF-6FCA98059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4"/>
          <a:stretch/>
        </p:blipFill>
        <p:spPr>
          <a:xfrm>
            <a:off x="2404462" y="1591594"/>
            <a:ext cx="1169870" cy="1017330"/>
          </a:xfrm>
          <a:prstGeom prst="rect">
            <a:avLst/>
          </a:prstGeom>
        </p:spPr>
      </p:pic>
      <p:pic>
        <p:nvPicPr>
          <p:cNvPr id="10" name="圖片 9" descr="一張含有 卡通, 美工圖案, 圖畫, 圖解 的圖片&#10;&#10;自動產生的描述">
            <a:extLst>
              <a:ext uri="{FF2B5EF4-FFF2-40B4-BE49-F238E27FC236}">
                <a16:creationId xmlns:a16="http://schemas.microsoft.com/office/drawing/2014/main" id="{FA6E4853-CF05-F16D-DD59-E4A509E7D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4"/>
          <a:stretch/>
        </p:blipFill>
        <p:spPr>
          <a:xfrm>
            <a:off x="2114902" y="2571750"/>
            <a:ext cx="1824638" cy="1586722"/>
          </a:xfrm>
          <a:prstGeom prst="rect">
            <a:avLst/>
          </a:prstGeom>
        </p:spPr>
      </p:pic>
      <p:pic>
        <p:nvPicPr>
          <p:cNvPr id="11" name="圖片 10" descr="一張含有 美工圖案, 動畫卡通, 圖畫, 圖解 的圖片&#10;&#10;自動產生的描述">
            <a:extLst>
              <a:ext uri="{FF2B5EF4-FFF2-40B4-BE49-F238E27FC236}">
                <a16:creationId xmlns:a16="http://schemas.microsoft.com/office/drawing/2014/main" id="{0BD940E7-1652-169F-7600-DD6234FD1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7" r="15208" b="56731"/>
          <a:stretch/>
        </p:blipFill>
        <p:spPr>
          <a:xfrm>
            <a:off x="5083118" y="1422297"/>
            <a:ext cx="883342" cy="9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5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48143A2-DDA2-A5DF-405D-26987D7A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45" y="74141"/>
            <a:ext cx="3950308" cy="50693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5011936-6CAE-25E6-F58F-1645805D2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/>
          <a:stretch/>
        </p:blipFill>
        <p:spPr>
          <a:xfrm rot="5400000">
            <a:off x="4638054" y="893399"/>
            <a:ext cx="3872289" cy="33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7490"/>
      </p:ext>
    </p:extLst>
  </p:cSld>
  <p:clrMapOvr>
    <a:masterClrMapping/>
  </p:clrMapOvr>
</p:sld>
</file>

<file path=ppt/theme/theme1.xml><?xml version="1.0" encoding="utf-8"?>
<a:theme xmlns:a="http://schemas.openxmlformats.org/drawingml/2006/main" name="Algebra - Mathematics - 10th grade by Slidesgo">
  <a:themeElements>
    <a:clrScheme name="Simple Light">
      <a:dk1>
        <a:srgbClr val="000000"/>
      </a:dk1>
      <a:lt1>
        <a:srgbClr val="EFEFEF"/>
      </a:lt1>
      <a:dk2>
        <a:srgbClr val="3C5B55"/>
      </a:dk2>
      <a:lt2>
        <a:srgbClr val="7DACA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 4 Ways of Proving Triangle Congruence by Slidesgo">
  <a:themeElements>
    <a:clrScheme name="Simple Light">
      <a:dk1>
        <a:srgbClr val="272727"/>
      </a:dk1>
      <a:lt1>
        <a:srgbClr val="FFFFFF"/>
      </a:lt1>
      <a:dk2>
        <a:srgbClr val="EFC42E"/>
      </a:dk2>
      <a:lt2>
        <a:srgbClr val="C55DE8"/>
      </a:lt2>
      <a:accent1>
        <a:srgbClr val="A9FF9E"/>
      </a:accent1>
      <a:accent2>
        <a:srgbClr val="66B4B3"/>
      </a:accent2>
      <a:accent3>
        <a:srgbClr val="9122F8"/>
      </a:accent3>
      <a:accent4>
        <a:srgbClr val="FFFFFF"/>
      </a:accent4>
      <a:accent5>
        <a:srgbClr val="FFFFFF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216</Words>
  <Application>Microsoft Office PowerPoint</Application>
  <PresentationFormat>On-screen Show (16:9)</PresentationFormat>
  <Paragraphs>44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Algebra - Mathematics - 10th grade by Slidesgo</vt:lpstr>
      <vt:lpstr>The 4 Ways of Proving Triangle Congruence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Algebra - Mathematics</dc:title>
  <dc:creator>user</dc:creator>
  <cp:lastModifiedBy>MEI KEE LEUNG</cp:lastModifiedBy>
  <cp:revision>42</cp:revision>
  <dcterms:modified xsi:type="dcterms:W3CDTF">2024-06-18T03:27:17Z</dcterms:modified>
</cp:coreProperties>
</file>